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sldIdLst>
    <p:sldId id="257" r:id="rId4"/>
    <p:sldId id="258" r:id="rId5"/>
    <p:sldId id="259" r:id="rId6"/>
    <p:sldId id="260" r:id="rId7"/>
    <p:sldId id="261" r:id="rId8"/>
    <p:sldId id="262" r:id="rId9"/>
    <p:sldId id="263" r:id="rId10"/>
    <p:sldId id="268" r:id="rId11"/>
    <p:sldId id="264"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33" d="100"/>
          <a:sy n="33" d="100"/>
        </p:scale>
        <p:origin x="1880" y="6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jpeg>
</file>

<file path=ppt/media/image6.jpe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Isosceles Triangle 1"/>
          <p:cNvSpPr/>
          <p:nvPr userDrawn="1"/>
        </p:nvSpPr>
        <p:spPr>
          <a:xfrm>
            <a:off x="4838700" y="698500"/>
            <a:ext cx="7353300" cy="6159500"/>
          </a:xfrm>
          <a:prstGeom prst="triangle">
            <a:avLst>
              <a:gd name="adj" fmla="val 100000"/>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5" name="Picture Placeholder 4"/>
          <p:cNvSpPr>
            <a:spLocks noGrp="1"/>
          </p:cNvSpPr>
          <p:nvPr>
            <p:ph type="pic" sz="quarter" idx="14"/>
          </p:nvPr>
        </p:nvSpPr>
        <p:spPr>
          <a:xfrm>
            <a:off x="6350000" y="1035050"/>
            <a:ext cx="4203700" cy="4787900"/>
          </a:xfrm>
          <a:custGeom>
            <a:avLst/>
            <a:gdLst>
              <a:gd name="connsiteX0" fmla="*/ 700631 w 4203700"/>
              <a:gd name="connsiteY0" fmla="*/ 0 h 4787900"/>
              <a:gd name="connsiteX1" fmla="*/ 3503069 w 4203700"/>
              <a:gd name="connsiteY1" fmla="*/ 0 h 4787900"/>
              <a:gd name="connsiteX2" fmla="*/ 4203700 w 4203700"/>
              <a:gd name="connsiteY2" fmla="*/ 700631 h 4787900"/>
              <a:gd name="connsiteX3" fmla="*/ 4203700 w 4203700"/>
              <a:gd name="connsiteY3" fmla="*/ 4087269 h 4787900"/>
              <a:gd name="connsiteX4" fmla="*/ 3503069 w 4203700"/>
              <a:gd name="connsiteY4" fmla="*/ 4787900 h 4787900"/>
              <a:gd name="connsiteX5" fmla="*/ 700631 w 4203700"/>
              <a:gd name="connsiteY5" fmla="*/ 4787900 h 4787900"/>
              <a:gd name="connsiteX6" fmla="*/ 0 w 4203700"/>
              <a:gd name="connsiteY6" fmla="*/ 4087269 h 4787900"/>
              <a:gd name="connsiteX7" fmla="*/ 0 w 4203700"/>
              <a:gd name="connsiteY7" fmla="*/ 700631 h 4787900"/>
              <a:gd name="connsiteX8" fmla="*/ 700631 w 4203700"/>
              <a:gd name="connsiteY8" fmla="*/ 0 h 478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3700" h="4787900">
                <a:moveTo>
                  <a:pt x="700631" y="0"/>
                </a:moveTo>
                <a:lnTo>
                  <a:pt x="3503069" y="0"/>
                </a:lnTo>
                <a:cubicBezTo>
                  <a:pt x="3890017" y="0"/>
                  <a:pt x="4203700" y="313683"/>
                  <a:pt x="4203700" y="700631"/>
                </a:cubicBezTo>
                <a:lnTo>
                  <a:pt x="4203700" y="4087269"/>
                </a:lnTo>
                <a:cubicBezTo>
                  <a:pt x="4203700" y="4474217"/>
                  <a:pt x="3890017" y="4787900"/>
                  <a:pt x="3503069" y="4787900"/>
                </a:cubicBezTo>
                <a:lnTo>
                  <a:pt x="700631" y="4787900"/>
                </a:lnTo>
                <a:cubicBezTo>
                  <a:pt x="313683" y="4787900"/>
                  <a:pt x="0" y="4474217"/>
                  <a:pt x="0" y="4087269"/>
                </a:cubicBezTo>
                <a:lnTo>
                  <a:pt x="0" y="700631"/>
                </a:lnTo>
                <a:cubicBezTo>
                  <a:pt x="0" y="313683"/>
                  <a:pt x="313683" y="0"/>
                  <a:pt x="700631" y="0"/>
                </a:cubicBezTo>
                <a:close/>
              </a:path>
            </a:pathLst>
          </a:custGeom>
        </p:spPr>
        <p:txBody>
          <a:bodyPr wrap="square">
            <a:noAutofit/>
          </a:bodyPr>
          <a:lstStyle/>
          <a:p>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6858000"/>
          </a:xfrm>
        </p:spPr>
        <p:txBody>
          <a:body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7694428"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0664456"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3634484"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6604512"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4724400"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4724400"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7694428"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0664456"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3634484"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1754372"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1754372"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4724400"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7694428"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0664456"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1215656"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1215656"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754372"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4724400"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7694428"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4185684"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4185684"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215656"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754372"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4724400"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7155712"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2" name="Rectangle 1"/>
          <p:cNvSpPr/>
          <p:nvPr userDrawn="1"/>
        </p:nvSpPr>
        <p:spPr>
          <a:xfrm>
            <a:off x="6426200" y="0"/>
            <a:ext cx="5765800" cy="6858000"/>
          </a:xfrm>
          <a:prstGeom prst="rect">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4" name="Picture Placeholder 3"/>
          <p:cNvSpPr>
            <a:spLocks noGrp="1"/>
          </p:cNvSpPr>
          <p:nvPr>
            <p:ph type="pic" sz="quarter" idx="14"/>
          </p:nvPr>
        </p:nvSpPr>
        <p:spPr>
          <a:xfrm>
            <a:off x="6426200" y="901700"/>
            <a:ext cx="4724400" cy="5054600"/>
          </a:xfrm>
          <a:custGeom>
            <a:avLst/>
            <a:gdLst>
              <a:gd name="connsiteX0" fmla="*/ 0 w 4724400"/>
              <a:gd name="connsiteY0" fmla="*/ 0 h 5054600"/>
              <a:gd name="connsiteX1" fmla="*/ 3881950 w 4724400"/>
              <a:gd name="connsiteY1" fmla="*/ 0 h 5054600"/>
              <a:gd name="connsiteX2" fmla="*/ 4724400 w 4724400"/>
              <a:gd name="connsiteY2" fmla="*/ 842450 h 5054600"/>
              <a:gd name="connsiteX3" fmla="*/ 4724400 w 4724400"/>
              <a:gd name="connsiteY3" fmla="*/ 4212150 h 5054600"/>
              <a:gd name="connsiteX4" fmla="*/ 3881950 w 4724400"/>
              <a:gd name="connsiteY4" fmla="*/ 5054600 h 5054600"/>
              <a:gd name="connsiteX5" fmla="*/ 0 w 4724400"/>
              <a:gd name="connsiteY5" fmla="*/ 5054600 h 505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24400" h="5054600">
                <a:moveTo>
                  <a:pt x="0" y="0"/>
                </a:moveTo>
                <a:lnTo>
                  <a:pt x="3881950" y="0"/>
                </a:lnTo>
                <a:cubicBezTo>
                  <a:pt x="4347222" y="0"/>
                  <a:pt x="4724400" y="377178"/>
                  <a:pt x="4724400" y="842450"/>
                </a:cubicBezTo>
                <a:lnTo>
                  <a:pt x="4724400" y="4212150"/>
                </a:lnTo>
                <a:cubicBezTo>
                  <a:pt x="4724400" y="4677422"/>
                  <a:pt x="4347222" y="5054600"/>
                  <a:pt x="3881950" y="5054600"/>
                </a:cubicBezTo>
                <a:lnTo>
                  <a:pt x="0" y="5054600"/>
                </a:lnTo>
                <a:close/>
              </a:path>
            </a:pathLst>
          </a:custGeom>
        </p:spPr>
        <p:txBody>
          <a:bodyPr wrap="square">
            <a:noAutofit/>
          </a:bodyPr>
          <a:lstStyle/>
          <a:p>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3" name="Isosceles Triangle 2"/>
          <p:cNvSpPr/>
          <p:nvPr userDrawn="1"/>
        </p:nvSpPr>
        <p:spPr>
          <a:xfrm>
            <a:off x="0" y="330200"/>
            <a:ext cx="6718300" cy="6527800"/>
          </a:xfrm>
          <a:prstGeom prst="triangle">
            <a:avLst>
              <a:gd name="adj" fmla="val 0"/>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6" name="Picture Placeholder 5"/>
          <p:cNvSpPr>
            <a:spLocks noGrp="1"/>
          </p:cNvSpPr>
          <p:nvPr>
            <p:ph type="pic" sz="quarter" idx="14"/>
          </p:nvPr>
        </p:nvSpPr>
        <p:spPr>
          <a:xfrm>
            <a:off x="1397000" y="673100"/>
            <a:ext cx="4140200" cy="5410200"/>
          </a:xfrm>
          <a:custGeom>
            <a:avLst/>
            <a:gdLst>
              <a:gd name="connsiteX0" fmla="*/ 690047 w 4140200"/>
              <a:gd name="connsiteY0" fmla="*/ 0 h 5410200"/>
              <a:gd name="connsiteX1" fmla="*/ 3450153 w 4140200"/>
              <a:gd name="connsiteY1" fmla="*/ 0 h 5410200"/>
              <a:gd name="connsiteX2" fmla="*/ 4140200 w 4140200"/>
              <a:gd name="connsiteY2" fmla="*/ 690047 h 5410200"/>
              <a:gd name="connsiteX3" fmla="*/ 4140200 w 4140200"/>
              <a:gd name="connsiteY3" fmla="*/ 4720153 h 5410200"/>
              <a:gd name="connsiteX4" fmla="*/ 3450153 w 4140200"/>
              <a:gd name="connsiteY4" fmla="*/ 5410200 h 5410200"/>
              <a:gd name="connsiteX5" fmla="*/ 690047 w 4140200"/>
              <a:gd name="connsiteY5" fmla="*/ 5410200 h 5410200"/>
              <a:gd name="connsiteX6" fmla="*/ 0 w 4140200"/>
              <a:gd name="connsiteY6" fmla="*/ 4720153 h 5410200"/>
              <a:gd name="connsiteX7" fmla="*/ 0 w 4140200"/>
              <a:gd name="connsiteY7" fmla="*/ 690047 h 5410200"/>
              <a:gd name="connsiteX8" fmla="*/ 690047 w 4140200"/>
              <a:gd name="connsiteY8" fmla="*/ 0 h 541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40200" h="5410200">
                <a:moveTo>
                  <a:pt x="690047" y="0"/>
                </a:moveTo>
                <a:lnTo>
                  <a:pt x="3450153" y="0"/>
                </a:lnTo>
                <a:cubicBezTo>
                  <a:pt x="3831255" y="0"/>
                  <a:pt x="4140200" y="308945"/>
                  <a:pt x="4140200" y="690047"/>
                </a:cubicBezTo>
                <a:lnTo>
                  <a:pt x="4140200" y="4720153"/>
                </a:lnTo>
                <a:cubicBezTo>
                  <a:pt x="4140200" y="5101255"/>
                  <a:pt x="3831255" y="5410200"/>
                  <a:pt x="3450153" y="5410200"/>
                </a:cubicBezTo>
                <a:lnTo>
                  <a:pt x="690047" y="5410200"/>
                </a:lnTo>
                <a:cubicBezTo>
                  <a:pt x="308945" y="5410200"/>
                  <a:pt x="0" y="5101255"/>
                  <a:pt x="0" y="4720153"/>
                </a:cubicBezTo>
                <a:lnTo>
                  <a:pt x="0" y="690047"/>
                </a:lnTo>
                <a:cubicBezTo>
                  <a:pt x="0" y="308945"/>
                  <a:pt x="308945" y="0"/>
                  <a:pt x="690047" y="0"/>
                </a:cubicBezTo>
                <a:close/>
              </a:path>
            </a:pathLst>
          </a:custGeom>
        </p:spPr>
        <p:txBody>
          <a:bodyPr wrap="square">
            <a:noAutofit/>
          </a:bodyPr>
          <a:lstStyle/>
          <a:p>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6858000"/>
          </a:xfrm>
        </p:spPr>
        <p:txBody>
          <a:bodyPr/>
          <a:lstStyle/>
          <a:p>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Isosceles Triangle 1"/>
          <p:cNvSpPr/>
          <p:nvPr userDrawn="1"/>
        </p:nvSpPr>
        <p:spPr>
          <a:xfrm>
            <a:off x="4838700" y="698500"/>
            <a:ext cx="7353300" cy="6159500"/>
          </a:xfrm>
          <a:prstGeom prst="triangle">
            <a:avLst>
              <a:gd name="adj" fmla="val 100000"/>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5" name="Picture Placeholder 4"/>
          <p:cNvSpPr>
            <a:spLocks noGrp="1"/>
          </p:cNvSpPr>
          <p:nvPr>
            <p:ph type="pic" sz="quarter" idx="14"/>
          </p:nvPr>
        </p:nvSpPr>
        <p:spPr>
          <a:xfrm>
            <a:off x="6350000" y="1035050"/>
            <a:ext cx="4203700" cy="4787900"/>
          </a:xfrm>
          <a:custGeom>
            <a:avLst/>
            <a:gdLst>
              <a:gd name="connsiteX0" fmla="*/ 700631 w 4203700"/>
              <a:gd name="connsiteY0" fmla="*/ 0 h 4787900"/>
              <a:gd name="connsiteX1" fmla="*/ 3503069 w 4203700"/>
              <a:gd name="connsiteY1" fmla="*/ 0 h 4787900"/>
              <a:gd name="connsiteX2" fmla="*/ 4203700 w 4203700"/>
              <a:gd name="connsiteY2" fmla="*/ 700631 h 4787900"/>
              <a:gd name="connsiteX3" fmla="*/ 4203700 w 4203700"/>
              <a:gd name="connsiteY3" fmla="*/ 4087269 h 4787900"/>
              <a:gd name="connsiteX4" fmla="*/ 3503069 w 4203700"/>
              <a:gd name="connsiteY4" fmla="*/ 4787900 h 4787900"/>
              <a:gd name="connsiteX5" fmla="*/ 700631 w 4203700"/>
              <a:gd name="connsiteY5" fmla="*/ 4787900 h 4787900"/>
              <a:gd name="connsiteX6" fmla="*/ 0 w 4203700"/>
              <a:gd name="connsiteY6" fmla="*/ 4087269 h 4787900"/>
              <a:gd name="connsiteX7" fmla="*/ 0 w 4203700"/>
              <a:gd name="connsiteY7" fmla="*/ 700631 h 4787900"/>
              <a:gd name="connsiteX8" fmla="*/ 700631 w 4203700"/>
              <a:gd name="connsiteY8" fmla="*/ 0 h 478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3700" h="4787900">
                <a:moveTo>
                  <a:pt x="700631" y="0"/>
                </a:moveTo>
                <a:lnTo>
                  <a:pt x="3503069" y="0"/>
                </a:lnTo>
                <a:cubicBezTo>
                  <a:pt x="3890017" y="0"/>
                  <a:pt x="4203700" y="313683"/>
                  <a:pt x="4203700" y="700631"/>
                </a:cubicBezTo>
                <a:lnTo>
                  <a:pt x="4203700" y="4087269"/>
                </a:lnTo>
                <a:cubicBezTo>
                  <a:pt x="4203700" y="4474217"/>
                  <a:pt x="3890017" y="4787900"/>
                  <a:pt x="3503069" y="4787900"/>
                </a:cubicBezTo>
                <a:lnTo>
                  <a:pt x="700631" y="4787900"/>
                </a:lnTo>
                <a:cubicBezTo>
                  <a:pt x="313683" y="4787900"/>
                  <a:pt x="0" y="4474217"/>
                  <a:pt x="0" y="4087269"/>
                </a:cubicBezTo>
                <a:lnTo>
                  <a:pt x="0" y="700631"/>
                </a:lnTo>
                <a:cubicBezTo>
                  <a:pt x="0" y="313683"/>
                  <a:pt x="313683" y="0"/>
                  <a:pt x="700631" y="0"/>
                </a:cubicBezTo>
                <a:close/>
              </a:path>
            </a:pathLst>
          </a:custGeom>
        </p:spPr>
        <p:txBody>
          <a:bodyPr wrap="square">
            <a:noAutofit/>
          </a:bodyPr>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7694428"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0664456"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3634484"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6604512"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4724400"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4724400"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7694428"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0664456"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3634484"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1754372"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1754372"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4724400"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7694428"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10664456"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1215656"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1215656"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754372"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4724400"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7694428"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4185684"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16" name="Picture Placeholder 15"/>
          <p:cNvSpPr>
            <a:spLocks noGrp="1"/>
          </p:cNvSpPr>
          <p:nvPr>
            <p:ph type="pic" sz="quarter" idx="11"/>
          </p:nvPr>
        </p:nvSpPr>
        <p:spPr>
          <a:xfrm>
            <a:off x="-4185684" y="1419446"/>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7" name="Picture Placeholder 16"/>
          <p:cNvSpPr>
            <a:spLocks noGrp="1"/>
          </p:cNvSpPr>
          <p:nvPr>
            <p:ph type="pic" sz="quarter" idx="12"/>
          </p:nvPr>
        </p:nvSpPr>
        <p:spPr>
          <a:xfrm>
            <a:off x="-1215656" y="1419444"/>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8" name="Picture Placeholder 17"/>
          <p:cNvSpPr>
            <a:spLocks noGrp="1"/>
          </p:cNvSpPr>
          <p:nvPr>
            <p:ph type="pic" sz="quarter" idx="13"/>
          </p:nvPr>
        </p:nvSpPr>
        <p:spPr>
          <a:xfrm>
            <a:off x="1754372" y="1419442"/>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9" name="Picture Placeholder 18"/>
          <p:cNvSpPr>
            <a:spLocks noGrp="1"/>
          </p:cNvSpPr>
          <p:nvPr>
            <p:ph type="pic" sz="quarter" idx="14"/>
          </p:nvPr>
        </p:nvSpPr>
        <p:spPr>
          <a:xfrm>
            <a:off x="4724400" y="1419440"/>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
        <p:nvSpPr>
          <p:cNvPr id="15" name="Picture Placeholder 14"/>
          <p:cNvSpPr>
            <a:spLocks noGrp="1"/>
          </p:cNvSpPr>
          <p:nvPr>
            <p:ph type="pic" sz="quarter" idx="10"/>
          </p:nvPr>
        </p:nvSpPr>
        <p:spPr>
          <a:xfrm>
            <a:off x="-7155712" y="1419448"/>
            <a:ext cx="2743200" cy="4019107"/>
          </a:xfrm>
          <a:custGeom>
            <a:avLst/>
            <a:gdLst>
              <a:gd name="connsiteX0" fmla="*/ 0 w 2743200"/>
              <a:gd name="connsiteY0" fmla="*/ 0 h 4019107"/>
              <a:gd name="connsiteX1" fmla="*/ 2743200 w 2743200"/>
              <a:gd name="connsiteY1" fmla="*/ 0 h 4019107"/>
              <a:gd name="connsiteX2" fmla="*/ 2743200 w 2743200"/>
              <a:gd name="connsiteY2" fmla="*/ 4019107 h 4019107"/>
              <a:gd name="connsiteX3" fmla="*/ 0 w 2743200"/>
              <a:gd name="connsiteY3" fmla="*/ 4019107 h 4019107"/>
            </a:gdLst>
            <a:ahLst/>
            <a:cxnLst>
              <a:cxn ang="0">
                <a:pos x="connsiteX0" y="connsiteY0"/>
              </a:cxn>
              <a:cxn ang="0">
                <a:pos x="connsiteX1" y="connsiteY1"/>
              </a:cxn>
              <a:cxn ang="0">
                <a:pos x="connsiteX2" y="connsiteY2"/>
              </a:cxn>
              <a:cxn ang="0">
                <a:pos x="connsiteX3" y="connsiteY3"/>
              </a:cxn>
            </a:cxnLst>
            <a:rect l="l" t="t" r="r" b="b"/>
            <a:pathLst>
              <a:path w="2743200" h="4019107">
                <a:moveTo>
                  <a:pt x="0" y="0"/>
                </a:moveTo>
                <a:lnTo>
                  <a:pt x="2743200" y="0"/>
                </a:lnTo>
                <a:lnTo>
                  <a:pt x="2743200" y="4019107"/>
                </a:lnTo>
                <a:lnTo>
                  <a:pt x="0" y="4019107"/>
                </a:lnTo>
                <a:close/>
              </a:path>
            </a:pathLst>
          </a:custGeom>
        </p:spPr>
        <p:txBody>
          <a:bodyPr wrap="square">
            <a:noAutofit/>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2" name="Rectangle 1"/>
          <p:cNvSpPr/>
          <p:nvPr userDrawn="1"/>
        </p:nvSpPr>
        <p:spPr>
          <a:xfrm>
            <a:off x="6426200" y="0"/>
            <a:ext cx="5765800" cy="6858000"/>
          </a:xfrm>
          <a:prstGeom prst="rect">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4" name="Picture Placeholder 3"/>
          <p:cNvSpPr>
            <a:spLocks noGrp="1"/>
          </p:cNvSpPr>
          <p:nvPr>
            <p:ph type="pic" sz="quarter" idx="14"/>
          </p:nvPr>
        </p:nvSpPr>
        <p:spPr>
          <a:xfrm>
            <a:off x="6426200" y="901700"/>
            <a:ext cx="4724400" cy="5054600"/>
          </a:xfrm>
          <a:custGeom>
            <a:avLst/>
            <a:gdLst>
              <a:gd name="connsiteX0" fmla="*/ 0 w 4724400"/>
              <a:gd name="connsiteY0" fmla="*/ 0 h 5054600"/>
              <a:gd name="connsiteX1" fmla="*/ 3881950 w 4724400"/>
              <a:gd name="connsiteY1" fmla="*/ 0 h 5054600"/>
              <a:gd name="connsiteX2" fmla="*/ 4724400 w 4724400"/>
              <a:gd name="connsiteY2" fmla="*/ 842450 h 5054600"/>
              <a:gd name="connsiteX3" fmla="*/ 4724400 w 4724400"/>
              <a:gd name="connsiteY3" fmla="*/ 4212150 h 5054600"/>
              <a:gd name="connsiteX4" fmla="*/ 3881950 w 4724400"/>
              <a:gd name="connsiteY4" fmla="*/ 5054600 h 5054600"/>
              <a:gd name="connsiteX5" fmla="*/ 0 w 4724400"/>
              <a:gd name="connsiteY5" fmla="*/ 5054600 h 505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24400" h="5054600">
                <a:moveTo>
                  <a:pt x="0" y="0"/>
                </a:moveTo>
                <a:lnTo>
                  <a:pt x="3881950" y="0"/>
                </a:lnTo>
                <a:cubicBezTo>
                  <a:pt x="4347222" y="0"/>
                  <a:pt x="4724400" y="377178"/>
                  <a:pt x="4724400" y="842450"/>
                </a:cubicBezTo>
                <a:lnTo>
                  <a:pt x="4724400" y="4212150"/>
                </a:lnTo>
                <a:cubicBezTo>
                  <a:pt x="4724400" y="4677422"/>
                  <a:pt x="4347222" y="5054600"/>
                  <a:pt x="3881950" y="5054600"/>
                </a:cubicBezTo>
                <a:lnTo>
                  <a:pt x="0" y="5054600"/>
                </a:lnTo>
                <a:close/>
              </a:path>
            </a:pathLst>
          </a:custGeom>
        </p:spPr>
        <p:txBody>
          <a:bodyPr wrap="square">
            <a:noAutofit/>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3" name="Isosceles Triangle 2"/>
          <p:cNvSpPr/>
          <p:nvPr userDrawn="1"/>
        </p:nvSpPr>
        <p:spPr>
          <a:xfrm>
            <a:off x="0" y="330200"/>
            <a:ext cx="6718300" cy="6527800"/>
          </a:xfrm>
          <a:prstGeom prst="triangle">
            <a:avLst>
              <a:gd name="adj" fmla="val 0"/>
            </a:avLst>
          </a:prstGeom>
          <a:gradFill>
            <a:gsLst>
              <a:gs pos="26000">
                <a:srgbClr val="C00000"/>
              </a:gs>
              <a:gs pos="100000">
                <a:srgbClr val="FF9900"/>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6" name="Picture Placeholder 5"/>
          <p:cNvSpPr>
            <a:spLocks noGrp="1"/>
          </p:cNvSpPr>
          <p:nvPr>
            <p:ph type="pic" sz="quarter" idx="14"/>
          </p:nvPr>
        </p:nvSpPr>
        <p:spPr>
          <a:xfrm>
            <a:off x="1397000" y="673100"/>
            <a:ext cx="4140200" cy="5410200"/>
          </a:xfrm>
          <a:custGeom>
            <a:avLst/>
            <a:gdLst>
              <a:gd name="connsiteX0" fmla="*/ 690047 w 4140200"/>
              <a:gd name="connsiteY0" fmla="*/ 0 h 5410200"/>
              <a:gd name="connsiteX1" fmla="*/ 3450153 w 4140200"/>
              <a:gd name="connsiteY1" fmla="*/ 0 h 5410200"/>
              <a:gd name="connsiteX2" fmla="*/ 4140200 w 4140200"/>
              <a:gd name="connsiteY2" fmla="*/ 690047 h 5410200"/>
              <a:gd name="connsiteX3" fmla="*/ 4140200 w 4140200"/>
              <a:gd name="connsiteY3" fmla="*/ 4720153 h 5410200"/>
              <a:gd name="connsiteX4" fmla="*/ 3450153 w 4140200"/>
              <a:gd name="connsiteY4" fmla="*/ 5410200 h 5410200"/>
              <a:gd name="connsiteX5" fmla="*/ 690047 w 4140200"/>
              <a:gd name="connsiteY5" fmla="*/ 5410200 h 5410200"/>
              <a:gd name="connsiteX6" fmla="*/ 0 w 4140200"/>
              <a:gd name="connsiteY6" fmla="*/ 4720153 h 5410200"/>
              <a:gd name="connsiteX7" fmla="*/ 0 w 4140200"/>
              <a:gd name="connsiteY7" fmla="*/ 690047 h 5410200"/>
              <a:gd name="connsiteX8" fmla="*/ 690047 w 4140200"/>
              <a:gd name="connsiteY8" fmla="*/ 0 h 541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40200" h="5410200">
                <a:moveTo>
                  <a:pt x="690047" y="0"/>
                </a:moveTo>
                <a:lnTo>
                  <a:pt x="3450153" y="0"/>
                </a:lnTo>
                <a:cubicBezTo>
                  <a:pt x="3831255" y="0"/>
                  <a:pt x="4140200" y="308945"/>
                  <a:pt x="4140200" y="690047"/>
                </a:cubicBezTo>
                <a:lnTo>
                  <a:pt x="4140200" y="4720153"/>
                </a:lnTo>
                <a:cubicBezTo>
                  <a:pt x="4140200" y="5101255"/>
                  <a:pt x="3831255" y="5410200"/>
                  <a:pt x="3450153" y="5410200"/>
                </a:cubicBezTo>
                <a:lnTo>
                  <a:pt x="690047" y="5410200"/>
                </a:lnTo>
                <a:cubicBezTo>
                  <a:pt x="308945" y="5410200"/>
                  <a:pt x="0" y="5101255"/>
                  <a:pt x="0" y="4720153"/>
                </a:cubicBezTo>
                <a:lnTo>
                  <a:pt x="0" y="690047"/>
                </a:lnTo>
                <a:cubicBezTo>
                  <a:pt x="0" y="308945"/>
                  <a:pt x="308945" y="0"/>
                  <a:pt x="690047" y="0"/>
                </a:cubicBezTo>
                <a:close/>
              </a:path>
            </a:pathLst>
          </a:custGeom>
        </p:spPr>
        <p:txBody>
          <a:bodyPr wrap="square">
            <a:noAutofit/>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1" Type="http://schemas.openxmlformats.org/officeDocument/2006/relationships/theme" Target="../theme/theme2.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ED0B3-8590-4365-A072-CC75FC746C40}"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D83B40-980D-4ED5-A954-40FC7A78941C}"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ED0B3-8590-4365-A072-CC75FC746C40}"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D83B40-980D-4ED5-A954-40FC7A78941C}"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slide" Target="slide4.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7.png"/><Relationship Id="rId1" Type="http://schemas.openxmlformats.org/officeDocument/2006/relationships/slide" Target="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8.jpeg"/><Relationship Id="rId1" Type="http://schemas.openxmlformats.org/officeDocument/2006/relationships/slide" Target="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3.jpeg"/><Relationship Id="rId1" Type="http://schemas.openxmlformats.org/officeDocument/2006/relationships/slide" Target="slide6.xml"/></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6.jpeg"/><Relationship Id="rId5" Type="http://schemas.openxmlformats.org/officeDocument/2006/relationships/slide" Target="slide7.xml"/><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slide" Target="slide9.xml"/><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image" Target="../media/image6.jpeg"/><Relationship Id="rId5" Type="http://schemas.openxmlformats.org/officeDocument/2006/relationships/image" Target="../media/image3.jpeg"/><Relationship Id="rId4" Type="http://schemas.openxmlformats.org/officeDocument/2006/relationships/image" Target="../media/image4.jpeg"/><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 Target="slide10.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slide" Target="slide11.xml"/><Relationship Id="rId5" Type="http://schemas.openxmlformats.org/officeDocument/2006/relationships/image" Target="../media/image5.jpeg"/><Relationship Id="rId4" Type="http://schemas.openxmlformats.org/officeDocument/2006/relationships/image" Target="../media/image2.jpeg"/><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slide" Target="slide12.xml"/><Relationship Id="rId5" Type="http://schemas.openxmlformats.org/officeDocument/2006/relationships/image" Target="../media/image5.jpeg"/><Relationship Id="rId4" Type="http://schemas.openxmlformats.org/officeDocument/2006/relationships/image" Target="../media/image2.jpeg"/><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7.png"/><Relationship Id="rId1"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7.png"/><Relationship Id="rId1" Type="http://schemas.openxmlformats.org/officeDocument/2006/relationships/slide" Target="slide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6.jpeg"/><Relationship Id="rId1"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Placeholder 23" descr="simon-berger-twukN12EN7c-unsplash"/>
          <p:cNvPicPr>
            <a:picLocks noChangeAspect="1"/>
          </p:cNvPicPr>
          <p:nvPr>
            <p:ph type="pic" sz="quarter" idx="10"/>
          </p:nvPr>
        </p:nvPicPr>
        <p:blipFill>
          <a:blip r:embed="rId1"/>
          <a:stretch>
            <a:fillRect/>
          </a:stretch>
        </p:blipFill>
        <p:spPr>
          <a:xfrm>
            <a:off x="0" y="0"/>
            <a:ext cx="12192000" cy="6858000"/>
          </a:xfrm>
          <a:prstGeom prst="rect">
            <a:avLst/>
          </a:prstGeom>
        </p:spPr>
      </p:pic>
      <p:sp>
        <p:nvSpPr>
          <p:cNvPr id="5" name="Rectangle 4"/>
          <p:cNvSpPr/>
          <p:nvPr/>
        </p:nvSpPr>
        <p:spPr>
          <a:xfrm>
            <a:off x="0" y="0"/>
            <a:ext cx="12192000" cy="6858000"/>
          </a:xfrm>
          <a:prstGeom prst="rect">
            <a:avLst/>
          </a:prstGeom>
          <a:solidFill>
            <a:schemeClr val="tx1">
              <a:alpha val="6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6" name="Rectangle: Rounded Corners 5"/>
          <p:cNvSpPr/>
          <p:nvPr/>
        </p:nvSpPr>
        <p:spPr>
          <a:xfrm>
            <a:off x="859465" y="669852"/>
            <a:ext cx="10473070" cy="5518298"/>
          </a:xfrm>
          <a:prstGeom prst="roundRect">
            <a:avLst>
              <a:gd name="adj" fmla="val 6840"/>
            </a:avLst>
          </a:prstGeom>
          <a:solidFill>
            <a:schemeClr val="tx1">
              <a:alpha val="30000"/>
            </a:schemeClr>
          </a:solidFill>
          <a:ln>
            <a:noFill/>
          </a:ln>
          <a:effectLst>
            <a:outerShdw blurRad="6096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dirty="0">
              <a:latin typeface="Poppins" panose="00000500000000000000" pitchFamily="2" charset="0"/>
              <a:cs typeface="Poppins" panose="00000500000000000000" pitchFamily="2" charset="0"/>
            </a:endParaRPr>
          </a:p>
        </p:txBody>
      </p:sp>
      <p:sp>
        <p:nvSpPr>
          <p:cNvPr id="7" name="TextBox 6"/>
          <p:cNvSpPr txBox="1"/>
          <p:nvPr/>
        </p:nvSpPr>
        <p:spPr>
          <a:xfrm>
            <a:off x="2523460" y="1583394"/>
            <a:ext cx="7145079" cy="1322070"/>
          </a:xfrm>
          <a:prstGeom prst="rect">
            <a:avLst/>
          </a:prstGeom>
          <a:noFill/>
        </p:spPr>
        <p:txBody>
          <a:bodyPr wrap="square" rtlCol="0">
            <a:spAutoFit/>
          </a:bodyPr>
          <a:lstStyle/>
          <a:p>
            <a:pPr algn="ctr"/>
            <a:r>
              <a:rPr lang="en-US" sz="4000" b="1" dirty="0">
                <a:solidFill>
                  <a:schemeClr val="bg1"/>
                </a:solidFill>
                <a:latin typeface="Poppins ExtraBold" panose="00000900000000000000" pitchFamily="2" charset="0"/>
                <a:cs typeface="Poppins ExtraBold" panose="00000900000000000000" pitchFamily="2" charset="0"/>
              </a:rPr>
              <a:t>Welcome to the Onboarding Session.</a:t>
            </a:r>
            <a:endParaRPr lang="en-US" sz="4000" b="1" dirty="0">
              <a:solidFill>
                <a:schemeClr val="bg1"/>
              </a:solidFill>
              <a:latin typeface="Poppins ExtraBold" panose="00000900000000000000" pitchFamily="2" charset="0"/>
              <a:cs typeface="Poppins ExtraBold" panose="00000900000000000000" pitchFamily="2" charset="0"/>
            </a:endParaRPr>
          </a:p>
        </p:txBody>
      </p:sp>
      <p:sp>
        <p:nvSpPr>
          <p:cNvPr id="8" name="TextBox 7"/>
          <p:cNvSpPr txBox="1"/>
          <p:nvPr/>
        </p:nvSpPr>
        <p:spPr>
          <a:xfrm>
            <a:off x="2525364" y="3019980"/>
            <a:ext cx="7145079" cy="645160"/>
          </a:xfrm>
          <a:prstGeom prst="rect">
            <a:avLst/>
          </a:prstGeom>
          <a:noFill/>
        </p:spPr>
        <p:txBody>
          <a:bodyPr wrap="square" rtlCol="0">
            <a:spAutoFit/>
          </a:bodyPr>
          <a:lstStyle/>
          <a:p>
            <a:pPr algn="ctr"/>
            <a:r>
              <a:rPr lang="en-US" sz="1200" dirty="0">
                <a:solidFill>
                  <a:schemeClr val="bg1"/>
                </a:solidFill>
                <a:latin typeface="Poppins ExtraBold" panose="00000900000000000000" pitchFamily="2" charset="0"/>
                <a:cs typeface="Poppins ExtraBold" panose="00000900000000000000" pitchFamily="2" charset="0"/>
              </a:rPr>
              <a:t>We are glad that you set it in mind to begin this great journey with FesCode. We envision to not only educate you but to also showcase your talents and abilities to companies in need of you.</a:t>
            </a:r>
            <a:endParaRPr lang="en-US" sz="1200" dirty="0">
              <a:solidFill>
                <a:schemeClr val="bg1"/>
              </a:solidFill>
              <a:latin typeface="Poppins ExtraBold" panose="00000900000000000000" pitchFamily="2" charset="0"/>
              <a:cs typeface="Poppins ExtraBold" panose="00000900000000000000" pitchFamily="2" charset="0"/>
            </a:endParaRPr>
          </a:p>
        </p:txBody>
      </p:sp>
      <p:grpSp>
        <p:nvGrpSpPr>
          <p:cNvPr id="9" name="Group 8"/>
          <p:cNvGrpSpPr/>
          <p:nvPr/>
        </p:nvGrpSpPr>
        <p:grpSpPr>
          <a:xfrm>
            <a:off x="2784590" y="3979038"/>
            <a:ext cx="2208030" cy="464337"/>
            <a:chOff x="2523459" y="3631058"/>
            <a:chExt cx="2208030" cy="464337"/>
          </a:xfrm>
          <a:noFill/>
        </p:grpSpPr>
        <p:sp>
          <p:nvSpPr>
            <p:cNvPr id="10" name="TextBox 9"/>
            <p:cNvSpPr txBox="1"/>
            <p:nvPr/>
          </p:nvSpPr>
          <p:spPr>
            <a:xfrm>
              <a:off x="2523459" y="3631058"/>
              <a:ext cx="2208030" cy="275590"/>
            </a:xfrm>
            <a:prstGeom prst="rect">
              <a:avLst/>
            </a:prstGeom>
            <a:grpFill/>
          </p:spPr>
          <p:txBody>
            <a:bodyPr wrap="square" rtlCol="0">
              <a:spAutoFit/>
            </a:bodyPr>
            <a:lstStyle/>
            <a:p>
              <a:pPr algn="ctr"/>
              <a:r>
                <a:rPr lang="en-US" sz="1200" dirty="0">
                  <a:solidFill>
                    <a:schemeClr val="bg1"/>
                  </a:solidFill>
                  <a:latin typeface="Poppins ExtraBold" panose="00000900000000000000" pitchFamily="2" charset="0"/>
                  <a:cs typeface="Poppins ExtraBold" panose="00000900000000000000" pitchFamily="2" charset="0"/>
                </a:rPr>
                <a:t>What is FesCode</a:t>
              </a:r>
              <a:endParaRPr lang="en-US" sz="1200" dirty="0">
                <a:solidFill>
                  <a:schemeClr val="bg1"/>
                </a:solidFill>
                <a:latin typeface="Poppins ExtraBold" panose="00000900000000000000" pitchFamily="2" charset="0"/>
                <a:cs typeface="Poppins ExtraBold" panose="00000900000000000000" pitchFamily="2" charset="0"/>
              </a:endParaRPr>
            </a:p>
          </p:txBody>
        </p:sp>
        <p:sp>
          <p:nvSpPr>
            <p:cNvPr id="11" name="TextBox 10"/>
            <p:cNvSpPr txBox="1"/>
            <p:nvPr/>
          </p:nvSpPr>
          <p:spPr>
            <a:xfrm>
              <a:off x="2523459" y="3865525"/>
              <a:ext cx="2208030" cy="229870"/>
            </a:xfrm>
            <a:prstGeom prst="rect">
              <a:avLst/>
            </a:prstGeom>
            <a:grpFill/>
          </p:spPr>
          <p:txBody>
            <a:bodyPr wrap="square" rtlCol="0">
              <a:spAutoFit/>
            </a:bodyPr>
            <a:lstStyle/>
            <a:p>
              <a:pPr algn="ctr"/>
              <a:endParaRPr lang="en-US" sz="900" dirty="0">
                <a:solidFill>
                  <a:schemeClr val="bg1"/>
                </a:solidFill>
                <a:latin typeface="Poppins" panose="00000500000000000000" pitchFamily="2" charset="0"/>
                <a:cs typeface="Poppins" panose="00000500000000000000" pitchFamily="2" charset="0"/>
              </a:endParaRPr>
            </a:p>
          </p:txBody>
        </p:sp>
      </p:grpSp>
      <p:grpSp>
        <p:nvGrpSpPr>
          <p:cNvPr id="12" name="Group 11"/>
          <p:cNvGrpSpPr/>
          <p:nvPr/>
        </p:nvGrpSpPr>
        <p:grpSpPr>
          <a:xfrm>
            <a:off x="4993890" y="4010153"/>
            <a:ext cx="2208030" cy="464337"/>
            <a:chOff x="2523459" y="3631058"/>
            <a:chExt cx="2208030" cy="464337"/>
          </a:xfrm>
          <a:noFill/>
        </p:grpSpPr>
        <p:sp>
          <p:nvSpPr>
            <p:cNvPr id="13" name="TextBox 12"/>
            <p:cNvSpPr txBox="1"/>
            <p:nvPr/>
          </p:nvSpPr>
          <p:spPr>
            <a:xfrm>
              <a:off x="2523459" y="3631058"/>
              <a:ext cx="2208030" cy="275590"/>
            </a:xfrm>
            <a:prstGeom prst="rect">
              <a:avLst/>
            </a:prstGeom>
            <a:grpFill/>
          </p:spPr>
          <p:txBody>
            <a:bodyPr wrap="square" rtlCol="0">
              <a:spAutoFit/>
            </a:bodyPr>
            <a:lstStyle/>
            <a:p>
              <a:pPr algn="ctr"/>
              <a:r>
                <a:rPr lang="en-US" sz="1200" dirty="0">
                  <a:solidFill>
                    <a:schemeClr val="bg1"/>
                  </a:solidFill>
                  <a:latin typeface="Poppins ExtraBold" panose="00000900000000000000" pitchFamily="2" charset="0"/>
                  <a:cs typeface="Poppins ExtraBold" panose="00000900000000000000" pitchFamily="2" charset="0"/>
                </a:rPr>
                <a:t>Why Fescode</a:t>
              </a:r>
              <a:endParaRPr lang="en-US" sz="1200" dirty="0">
                <a:solidFill>
                  <a:schemeClr val="bg1"/>
                </a:solidFill>
                <a:latin typeface="Poppins ExtraBold" panose="00000900000000000000" pitchFamily="2" charset="0"/>
                <a:cs typeface="Poppins ExtraBold" panose="00000900000000000000" pitchFamily="2" charset="0"/>
              </a:endParaRPr>
            </a:p>
          </p:txBody>
        </p:sp>
        <p:sp>
          <p:nvSpPr>
            <p:cNvPr id="14" name="TextBox 13"/>
            <p:cNvSpPr txBox="1"/>
            <p:nvPr/>
          </p:nvSpPr>
          <p:spPr>
            <a:xfrm>
              <a:off x="2523459" y="3865525"/>
              <a:ext cx="2208030" cy="229870"/>
            </a:xfrm>
            <a:prstGeom prst="rect">
              <a:avLst/>
            </a:prstGeom>
            <a:grpFill/>
          </p:spPr>
          <p:txBody>
            <a:bodyPr wrap="square" rtlCol="0">
              <a:spAutoFit/>
            </a:bodyPr>
            <a:lstStyle/>
            <a:p>
              <a:pPr algn="ctr"/>
              <a:endParaRPr lang="en-US" sz="900" dirty="0">
                <a:solidFill>
                  <a:schemeClr val="bg1"/>
                </a:solidFill>
                <a:latin typeface="Poppins" panose="00000500000000000000" pitchFamily="2" charset="0"/>
                <a:cs typeface="Poppins" panose="00000500000000000000" pitchFamily="2" charset="0"/>
              </a:endParaRPr>
            </a:p>
          </p:txBody>
        </p:sp>
      </p:grpSp>
      <p:grpSp>
        <p:nvGrpSpPr>
          <p:cNvPr id="15" name="Group 14"/>
          <p:cNvGrpSpPr/>
          <p:nvPr/>
        </p:nvGrpSpPr>
        <p:grpSpPr>
          <a:xfrm>
            <a:off x="7201285" y="4020313"/>
            <a:ext cx="2208030" cy="464337"/>
            <a:chOff x="2523459" y="3631058"/>
            <a:chExt cx="2208030" cy="464337"/>
          </a:xfrm>
          <a:noFill/>
        </p:grpSpPr>
        <p:sp>
          <p:nvSpPr>
            <p:cNvPr id="16" name="TextBox 15"/>
            <p:cNvSpPr txBox="1"/>
            <p:nvPr/>
          </p:nvSpPr>
          <p:spPr>
            <a:xfrm>
              <a:off x="2523459" y="3631058"/>
              <a:ext cx="2208030" cy="275590"/>
            </a:xfrm>
            <a:prstGeom prst="rect">
              <a:avLst/>
            </a:prstGeom>
            <a:grpFill/>
          </p:spPr>
          <p:txBody>
            <a:bodyPr wrap="square" rtlCol="0">
              <a:spAutoFit/>
            </a:bodyPr>
            <a:lstStyle/>
            <a:p>
              <a:pPr algn="ctr"/>
              <a:r>
                <a:rPr lang="en-US" sz="1200" dirty="0">
                  <a:solidFill>
                    <a:schemeClr val="bg1"/>
                  </a:solidFill>
                  <a:latin typeface="Poppins ExtraBold" panose="00000900000000000000" pitchFamily="2" charset="0"/>
                  <a:cs typeface="Poppins ExtraBold" panose="00000900000000000000" pitchFamily="2" charset="0"/>
                </a:rPr>
                <a:t>FesCode Services</a:t>
              </a:r>
              <a:endParaRPr lang="en-US" sz="1200" dirty="0">
                <a:solidFill>
                  <a:schemeClr val="bg1"/>
                </a:solidFill>
                <a:latin typeface="Poppins ExtraBold" panose="00000900000000000000" pitchFamily="2" charset="0"/>
                <a:cs typeface="Poppins ExtraBold" panose="00000900000000000000" pitchFamily="2" charset="0"/>
              </a:endParaRPr>
            </a:p>
          </p:txBody>
        </p:sp>
        <p:sp>
          <p:nvSpPr>
            <p:cNvPr id="17" name="TextBox 16"/>
            <p:cNvSpPr txBox="1"/>
            <p:nvPr/>
          </p:nvSpPr>
          <p:spPr>
            <a:xfrm>
              <a:off x="2523459" y="3865525"/>
              <a:ext cx="2208030" cy="229870"/>
            </a:xfrm>
            <a:prstGeom prst="rect">
              <a:avLst/>
            </a:prstGeom>
            <a:grpFill/>
          </p:spPr>
          <p:txBody>
            <a:bodyPr wrap="square" rtlCol="0">
              <a:spAutoFit/>
            </a:bodyPr>
            <a:lstStyle/>
            <a:p>
              <a:pPr algn="ctr"/>
              <a:endParaRPr lang="en-US" sz="900" dirty="0">
                <a:solidFill>
                  <a:schemeClr val="bg1"/>
                </a:solidFill>
                <a:latin typeface="Poppins" panose="00000500000000000000" pitchFamily="2" charset="0"/>
                <a:cs typeface="Poppins" panose="00000500000000000000" pitchFamily="2" charset="0"/>
              </a:endParaRPr>
            </a:p>
          </p:txBody>
        </p:sp>
      </p:grpSp>
      <p:cxnSp>
        <p:nvCxnSpPr>
          <p:cNvPr id="18" name="Straight Connector 17"/>
          <p:cNvCxnSpPr/>
          <p:nvPr/>
        </p:nvCxnSpPr>
        <p:spPr>
          <a:xfrm>
            <a:off x="4991985" y="3855848"/>
            <a:ext cx="0" cy="4652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200015" y="3855847"/>
            <a:ext cx="0" cy="4652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Rectangle: Rounded Corners 19">
            <a:hlinkClick r:id="rId2" action="ppaction://hlinksldjump"/>
          </p:cNvPr>
          <p:cNvSpPr/>
          <p:nvPr/>
        </p:nvSpPr>
        <p:spPr>
          <a:xfrm>
            <a:off x="5139068" y="4742119"/>
            <a:ext cx="191386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Get Started</a:t>
            </a:r>
            <a:endParaRPr lang="en-US" sz="1200" spc="300" dirty="0">
              <a:latin typeface="Poppins" panose="00000500000000000000" pitchFamily="2" charset="0"/>
              <a:cs typeface="Poppins"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9" name="TextBox 8"/>
          <p:cNvSpPr txBox="1"/>
          <p:nvPr/>
        </p:nvSpPr>
        <p:spPr>
          <a:xfrm>
            <a:off x="1117600" y="1478290"/>
            <a:ext cx="4182140" cy="521970"/>
          </a:xfrm>
          <a:prstGeom prst="rect">
            <a:avLst/>
          </a:prstGeom>
          <a:gradFill>
            <a:gsLst>
              <a:gs pos="0">
                <a:srgbClr val="FE4444"/>
              </a:gs>
              <a:gs pos="100000">
                <a:srgbClr val="832B2B"/>
              </a:gs>
            </a:gsLst>
            <a:lin ang="2700000" scaled="0"/>
          </a:gradFill>
          <a:effectLst>
            <a:outerShdw blurRad="1270000" dist="50800" dir="5400000" algn="ctr" rotWithShape="0">
              <a:srgbClr val="000000">
                <a:alpha val="43000"/>
              </a:srgbClr>
            </a:outerShdw>
          </a:effectLst>
        </p:spPr>
        <p:txBody>
          <a:bodyPr wrap="square" rtlCol="0">
            <a:spAutoFit/>
          </a:bodyPr>
          <a:lstStyle/>
          <a:p>
            <a:r>
              <a:rPr lang="en-US" sz="2800" dirty="0">
                <a:latin typeface="Poppins ExtraBold" panose="00000900000000000000" pitchFamily="2" charset="0"/>
                <a:cs typeface="Poppins ExtraBold" panose="00000900000000000000" pitchFamily="2" charset="0"/>
              </a:rPr>
              <a:t> </a:t>
            </a:r>
            <a:r>
              <a:rPr lang="en-US" sz="2800" b="1" dirty="0">
                <a:latin typeface="Poppins ExtraBold" panose="00000900000000000000" pitchFamily="2" charset="0"/>
                <a:cs typeface="Poppins ExtraBold" panose="00000900000000000000" pitchFamily="2" charset="0"/>
              </a:rPr>
              <a:t>Learning Experience</a:t>
            </a:r>
            <a:endParaRPr lang="en-US" sz="2800" b="1" dirty="0">
              <a:latin typeface="Poppins ExtraBold" panose="00000900000000000000" pitchFamily="2" charset="0"/>
              <a:cs typeface="Poppins ExtraBold" panose="00000900000000000000" pitchFamily="2" charset="0"/>
            </a:endParaRPr>
          </a:p>
        </p:txBody>
      </p:sp>
      <p:sp>
        <p:nvSpPr>
          <p:cNvPr id="11" name="Rectangle: Rounded Corners 10">
            <a:hlinkClick r:id="rId1" action="ppaction://hlinksldjump"/>
          </p:cNvPr>
          <p:cNvSpPr/>
          <p:nvPr/>
        </p:nvSpPr>
        <p:spPr>
          <a:xfrm>
            <a:off x="1117600" y="5042088"/>
            <a:ext cx="1334090" cy="531629"/>
          </a:xfrm>
          <a:prstGeom prst="roundRect">
            <a:avLst>
              <a:gd name="adj" fmla="val 50000"/>
            </a:avLst>
          </a:prstGeom>
          <a:gradFill flip="none" rotWithShape="1">
            <a:gsLst>
              <a:gs pos="0">
                <a:srgbClr val="7B32B2"/>
              </a:gs>
              <a:gs pos="100000">
                <a:srgbClr val="401A5D"/>
              </a:gs>
            </a:gsLst>
            <a:lin ang="2400000" scaled="0"/>
          </a:gradFill>
          <a:ln>
            <a:noFill/>
          </a:ln>
          <a:effectLst>
            <a:outerShdw blurRad="76200" dir="13500000" sy="23000" kx="1200000" algn="br" rotWithShape="0">
              <a:prstClr val="black">
                <a:alpha val="20000"/>
              </a:prstClr>
            </a:outerShdw>
            <a:reflection stA="45000" endPos="6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pic>
        <p:nvPicPr>
          <p:cNvPr id="14" name="Picture Placeholder 13" descr="FesCode Logo Color 1"/>
          <p:cNvPicPr>
            <a:picLocks noChangeAspect="1"/>
          </p:cNvPicPr>
          <p:nvPr>
            <p:ph type="pic" sz="quarter" idx="14"/>
          </p:nvPr>
        </p:nvPicPr>
        <p:blipFill>
          <a:blip r:embed="rId2"/>
          <a:stretch>
            <a:fillRect/>
          </a:stretch>
        </p:blipFill>
        <p:spPr>
          <a:xfrm>
            <a:off x="7839710" y="-118110"/>
            <a:ext cx="4203700" cy="1611630"/>
          </a:xfrm>
          <a:prstGeom prst="rect">
            <a:avLst/>
          </a:prstGeom>
        </p:spPr>
      </p:pic>
      <p:sp>
        <p:nvSpPr>
          <p:cNvPr id="15" name="Text Box 14"/>
          <p:cNvSpPr txBox="1"/>
          <p:nvPr/>
        </p:nvSpPr>
        <p:spPr>
          <a:xfrm>
            <a:off x="1235710" y="2138680"/>
            <a:ext cx="4064000" cy="1014730"/>
          </a:xfrm>
          <a:prstGeom prst="rect">
            <a:avLst/>
          </a:prstGeom>
          <a:noFill/>
        </p:spPr>
        <p:txBody>
          <a:bodyPr wrap="square" rtlCol="0">
            <a:spAutoFit/>
          </a:bodyPr>
          <a:p>
            <a:pPr marL="285750" indent="-285750">
              <a:buFont typeface="Wingdings" panose="05000000000000000000" charset="0"/>
              <a:buChar char="q"/>
            </a:pPr>
            <a:r>
              <a:rPr lang="en-US" sz="2000" b="1">
                <a:solidFill>
                  <a:schemeClr val="bg1"/>
                </a:solidFill>
              </a:rPr>
              <a:t>Interactive Course Materials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Live Se</a:t>
            </a:r>
            <a:r>
              <a:rPr lang="en-US" sz="2000" b="1">
                <a:solidFill>
                  <a:schemeClr val="bg1"/>
                </a:solidFill>
              </a:rPr>
              <a:t>ssions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Peer Collaboration</a:t>
            </a:r>
            <a:endParaRPr lang="en-US" sz="2000" b="1">
              <a:solidFill>
                <a:schemeClr val="bg1"/>
              </a:solidFill>
            </a:endParaRPr>
          </a:p>
        </p:txBody>
      </p:sp>
      <p:sp>
        <p:nvSpPr>
          <p:cNvPr id="16" name="TextBox 8"/>
          <p:cNvSpPr txBox="1"/>
          <p:nvPr/>
        </p:nvSpPr>
        <p:spPr>
          <a:xfrm>
            <a:off x="1117600" y="3199140"/>
            <a:ext cx="4182140" cy="521970"/>
          </a:xfrm>
          <a:prstGeom prst="rect">
            <a:avLst/>
          </a:prstGeom>
          <a:gradFill>
            <a:gsLst>
              <a:gs pos="0">
                <a:srgbClr val="FE4444"/>
              </a:gs>
              <a:gs pos="100000">
                <a:srgbClr val="832B2B"/>
              </a:gs>
            </a:gsLst>
            <a:lin ang="2700000" scaled="0"/>
          </a:gradFill>
          <a:effectLst>
            <a:outerShdw blurRad="1270000" dist="50800" dir="5400000" algn="ctr" rotWithShape="0">
              <a:srgbClr val="000000">
                <a:alpha val="43000"/>
              </a:srgbClr>
            </a:outerShdw>
          </a:effectLst>
        </p:spPr>
        <p:txBody>
          <a:bodyPr wrap="square" rtlCol="0">
            <a:spAutoFit/>
          </a:bodyPr>
          <a:p>
            <a:r>
              <a:rPr lang="en-US" sz="2800" dirty="0">
                <a:latin typeface="Poppins ExtraBold" panose="00000900000000000000" pitchFamily="2" charset="0"/>
                <a:cs typeface="Poppins ExtraBold" panose="00000900000000000000" pitchFamily="2" charset="0"/>
              </a:rPr>
              <a:t> </a:t>
            </a:r>
            <a:r>
              <a:rPr lang="en-US" sz="2800" b="1" dirty="0">
                <a:latin typeface="Poppins ExtraBold" panose="00000900000000000000" pitchFamily="2" charset="0"/>
                <a:cs typeface="Poppins ExtraBold" panose="00000900000000000000" pitchFamily="2" charset="0"/>
              </a:rPr>
              <a:t>Our Instructors</a:t>
            </a:r>
            <a:endParaRPr lang="en-US" sz="2800" b="1" dirty="0">
              <a:latin typeface="Poppins ExtraBold" panose="00000900000000000000" pitchFamily="2" charset="0"/>
              <a:cs typeface="Poppins ExtraBold" panose="00000900000000000000" pitchFamily="2" charset="0"/>
            </a:endParaRPr>
          </a:p>
        </p:txBody>
      </p:sp>
      <p:sp>
        <p:nvSpPr>
          <p:cNvPr id="17" name="Text Box 16"/>
          <p:cNvSpPr txBox="1"/>
          <p:nvPr/>
        </p:nvSpPr>
        <p:spPr>
          <a:xfrm>
            <a:off x="1235710" y="3859530"/>
            <a:ext cx="4064000" cy="1014730"/>
          </a:xfrm>
          <a:prstGeom prst="rect">
            <a:avLst/>
          </a:prstGeom>
          <a:noFill/>
        </p:spPr>
        <p:txBody>
          <a:bodyPr wrap="square" rtlCol="0">
            <a:spAutoFit/>
          </a:bodyPr>
          <a:p>
            <a:pPr marL="285750" indent="-285750">
              <a:buFont typeface="Wingdings" panose="05000000000000000000" charset="0"/>
              <a:buChar char="q"/>
            </a:pPr>
            <a:r>
              <a:rPr lang="en-US" sz="2000" b="1">
                <a:solidFill>
                  <a:schemeClr val="bg1"/>
                </a:solidFill>
              </a:rPr>
              <a:t>Professional Industry Leaders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Experienced Educators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Peer Collaboration</a:t>
            </a:r>
            <a:endParaRPr lang="en-US" sz="2000" b="1">
              <a:solidFill>
                <a:schemeClr val="bg1"/>
              </a:solidFill>
            </a:endParaRPr>
          </a:p>
        </p:txBody>
      </p:sp>
      <p:sp>
        <p:nvSpPr>
          <p:cNvPr id="18" name="TextBox 8"/>
          <p:cNvSpPr txBox="1"/>
          <p:nvPr/>
        </p:nvSpPr>
        <p:spPr>
          <a:xfrm>
            <a:off x="5553710" y="1493530"/>
            <a:ext cx="4182140" cy="521970"/>
          </a:xfrm>
          <a:prstGeom prst="rect">
            <a:avLst/>
          </a:prstGeom>
          <a:gradFill>
            <a:gsLst>
              <a:gs pos="0">
                <a:srgbClr val="FE4444"/>
              </a:gs>
              <a:gs pos="100000">
                <a:srgbClr val="832B2B"/>
              </a:gs>
            </a:gsLst>
            <a:lin ang="10800000" scaled="0"/>
          </a:gradFill>
          <a:effectLst>
            <a:outerShdw blurRad="1270000" dist="50800" dir="5400000" algn="ctr" rotWithShape="0">
              <a:srgbClr val="000000">
                <a:alpha val="43000"/>
              </a:srgbClr>
            </a:outerShdw>
          </a:effectLst>
        </p:spPr>
        <p:txBody>
          <a:bodyPr wrap="square" rtlCol="0">
            <a:spAutoFit/>
          </a:bodyPr>
          <a:p>
            <a:r>
              <a:rPr lang="en-US" sz="2800" dirty="0">
                <a:latin typeface="Poppins ExtraBold" panose="00000900000000000000" pitchFamily="2" charset="0"/>
                <a:cs typeface="Poppins ExtraBold" panose="00000900000000000000" pitchFamily="2" charset="0"/>
              </a:rPr>
              <a:t> Our Programs</a:t>
            </a:r>
            <a:endParaRPr lang="en-US" sz="2800" b="1" dirty="0">
              <a:latin typeface="Poppins ExtraBold" panose="00000900000000000000" pitchFamily="2" charset="0"/>
              <a:cs typeface="Poppins ExtraBold" panose="00000900000000000000" pitchFamily="2" charset="0"/>
            </a:endParaRPr>
          </a:p>
        </p:txBody>
      </p:sp>
      <p:sp>
        <p:nvSpPr>
          <p:cNvPr id="19" name="Text Box 18"/>
          <p:cNvSpPr txBox="1"/>
          <p:nvPr/>
        </p:nvSpPr>
        <p:spPr>
          <a:xfrm>
            <a:off x="5544820" y="2138680"/>
            <a:ext cx="5291455" cy="1014730"/>
          </a:xfrm>
          <a:prstGeom prst="rect">
            <a:avLst/>
          </a:prstGeom>
          <a:noFill/>
        </p:spPr>
        <p:txBody>
          <a:bodyPr wrap="square" rtlCol="0">
            <a:spAutoFit/>
          </a:bodyPr>
          <a:p>
            <a:pPr marL="285750" indent="-285750">
              <a:buFont typeface="Wingdings" panose="05000000000000000000" charset="0"/>
              <a:buChar char="q"/>
            </a:pPr>
            <a:r>
              <a:rPr lang="en-US" sz="2000" b="1">
                <a:solidFill>
                  <a:schemeClr val="bg1"/>
                </a:solidFill>
              </a:rPr>
              <a:t>Free Scholarships / Paid inter &amp; Advanced</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Production</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Partnership</a:t>
            </a:r>
            <a:endParaRPr lang="en-US" sz="2000" b="1">
              <a:solidFill>
                <a:schemeClr val="bg1"/>
              </a:solidFill>
            </a:endParaRPr>
          </a:p>
        </p:txBody>
      </p:sp>
      <p:sp>
        <p:nvSpPr>
          <p:cNvPr id="20" name="TextBox 8"/>
          <p:cNvSpPr txBox="1"/>
          <p:nvPr/>
        </p:nvSpPr>
        <p:spPr>
          <a:xfrm>
            <a:off x="5553710" y="3324870"/>
            <a:ext cx="4182140" cy="521970"/>
          </a:xfrm>
          <a:prstGeom prst="rect">
            <a:avLst/>
          </a:prstGeom>
          <a:gradFill>
            <a:gsLst>
              <a:gs pos="0">
                <a:srgbClr val="FE4444"/>
              </a:gs>
              <a:gs pos="100000">
                <a:srgbClr val="832B2B"/>
              </a:gs>
            </a:gsLst>
            <a:path path="circle">
              <a:fillToRect l="100000" t="100000"/>
            </a:path>
            <a:tileRect r="-100000" b="-100000"/>
          </a:gradFill>
          <a:effectLst>
            <a:outerShdw blurRad="1270000" dist="50800" dir="5400000" algn="ctr" rotWithShape="0">
              <a:srgbClr val="000000">
                <a:alpha val="43000"/>
              </a:srgbClr>
            </a:outerShdw>
          </a:effectLst>
        </p:spPr>
        <p:txBody>
          <a:bodyPr wrap="square" rtlCol="0">
            <a:spAutoFit/>
          </a:bodyPr>
          <a:p>
            <a:r>
              <a:rPr lang="en-US" sz="2800" b="1" dirty="0">
                <a:latin typeface="Poppins ExtraBold" panose="00000900000000000000" pitchFamily="2" charset="0"/>
                <a:cs typeface="Poppins ExtraBold" panose="00000900000000000000" pitchFamily="2" charset="0"/>
              </a:rPr>
              <a:t>Certification</a:t>
            </a:r>
            <a:endParaRPr lang="en-US" sz="2800" b="1" dirty="0">
              <a:latin typeface="Poppins ExtraBold" panose="00000900000000000000" pitchFamily="2" charset="0"/>
              <a:cs typeface="Poppins ExtraBold" panose="00000900000000000000" pitchFamily="2" charset="0"/>
            </a:endParaRPr>
          </a:p>
        </p:txBody>
      </p:sp>
      <p:sp>
        <p:nvSpPr>
          <p:cNvPr id="21" name="Text Box 20"/>
          <p:cNvSpPr txBox="1"/>
          <p:nvPr/>
        </p:nvSpPr>
        <p:spPr>
          <a:xfrm>
            <a:off x="5553710" y="3891280"/>
            <a:ext cx="4064000" cy="1014730"/>
          </a:xfrm>
          <a:prstGeom prst="rect">
            <a:avLst/>
          </a:prstGeom>
          <a:noFill/>
        </p:spPr>
        <p:txBody>
          <a:bodyPr wrap="square" rtlCol="0">
            <a:spAutoFit/>
          </a:bodyPr>
          <a:p>
            <a:pPr marL="285750" indent="-285750">
              <a:buFont typeface="Wingdings" panose="05000000000000000000" charset="0"/>
              <a:buChar char="q"/>
            </a:pPr>
            <a:r>
              <a:rPr lang="en-US" sz="2000" b="1">
                <a:solidFill>
                  <a:schemeClr val="bg1"/>
                </a:solidFill>
              </a:rPr>
              <a:t>Recognized Credentials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Career-Boosting Certificates</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Professional Resume from us</a:t>
            </a:r>
            <a:endParaRPr lang="en-US" sz="2000" b="1">
              <a:solidFill>
                <a:schemeClr val="bg1"/>
              </a:solidFill>
            </a:endParaRPr>
          </a:p>
        </p:txBody>
      </p:sp>
      <p:sp>
        <p:nvSpPr>
          <p:cNvPr id="22" name="Text Box 21"/>
          <p:cNvSpPr txBox="1"/>
          <p:nvPr/>
        </p:nvSpPr>
        <p:spPr>
          <a:xfrm>
            <a:off x="5553710" y="5571490"/>
            <a:ext cx="4064000" cy="1014730"/>
          </a:xfrm>
          <a:prstGeom prst="rect">
            <a:avLst/>
          </a:prstGeom>
          <a:noFill/>
        </p:spPr>
        <p:txBody>
          <a:bodyPr wrap="square" rtlCol="0">
            <a:spAutoFit/>
          </a:bodyPr>
          <a:p>
            <a:pPr marL="285750" indent="-285750">
              <a:buFont typeface="Wingdings" panose="05000000000000000000" charset="0"/>
              <a:buChar char="q"/>
            </a:pPr>
            <a:r>
              <a:rPr lang="en-US" sz="2000" b="1">
                <a:solidFill>
                  <a:schemeClr val="bg1"/>
                </a:solidFill>
              </a:rPr>
              <a:t>Mentorship</a:t>
            </a:r>
            <a:endParaRPr lang="en-US" sz="2000" b="1">
              <a:solidFill>
                <a:schemeClr val="bg1"/>
              </a:solidFill>
            </a:endParaRPr>
          </a:p>
          <a:p>
            <a:pPr marL="285750" indent="-285750">
              <a:buFont typeface="Wingdings" panose="05000000000000000000" charset="0"/>
              <a:buChar char="q"/>
            </a:pPr>
            <a:r>
              <a:rPr lang="en-US" sz="2000" b="1">
                <a:solidFill>
                  <a:schemeClr val="bg1"/>
                </a:solidFill>
              </a:rPr>
              <a:t>Direct Job referral</a:t>
            </a:r>
            <a:endParaRPr lang="en-US" sz="2000" b="1">
              <a:solidFill>
                <a:schemeClr val="bg1"/>
              </a:solidFill>
            </a:endParaRPr>
          </a:p>
          <a:p>
            <a:pPr marL="285750" indent="-285750">
              <a:buFont typeface="Wingdings" panose="05000000000000000000" charset="0"/>
              <a:buChar char="q"/>
            </a:pPr>
            <a:r>
              <a:rPr lang="en-US" sz="2000" b="1">
                <a:solidFill>
                  <a:schemeClr val="bg1"/>
                </a:solidFill>
              </a:rPr>
              <a:t>Profesional CV </a:t>
            </a:r>
            <a:endParaRPr lang="en-US" sz="2000" b="1">
              <a:solidFill>
                <a:schemeClr val="bg1"/>
              </a:solidFill>
            </a:endParaRPr>
          </a:p>
        </p:txBody>
      </p:sp>
      <p:sp>
        <p:nvSpPr>
          <p:cNvPr id="23" name="TextBox 8"/>
          <p:cNvSpPr txBox="1"/>
          <p:nvPr/>
        </p:nvSpPr>
        <p:spPr>
          <a:xfrm>
            <a:off x="5553710" y="4950460"/>
            <a:ext cx="4872990" cy="521970"/>
          </a:xfrm>
          <a:prstGeom prst="rect">
            <a:avLst/>
          </a:prstGeom>
          <a:gradFill>
            <a:gsLst>
              <a:gs pos="0">
                <a:srgbClr val="FE4444"/>
              </a:gs>
              <a:gs pos="100000">
                <a:srgbClr val="832B2B"/>
              </a:gs>
            </a:gsLst>
            <a:lin ang="10800000" scaled="0"/>
          </a:gradFill>
          <a:effectLst>
            <a:outerShdw blurRad="1270000" dist="50800" dir="5400000" algn="ctr" rotWithShape="0">
              <a:schemeClr val="bg1">
                <a:lumMod val="50000"/>
                <a:alpha val="100000"/>
              </a:schemeClr>
            </a:outerShdw>
          </a:effectLst>
        </p:spPr>
        <p:txBody>
          <a:bodyPr wrap="square" rtlCol="0">
            <a:spAutoFit/>
          </a:bodyPr>
          <a:p>
            <a:r>
              <a:rPr lang="en-US" sz="2800" b="1" dirty="0">
                <a:solidFill>
                  <a:schemeClr val="tx1"/>
                </a:solidFill>
                <a:latin typeface="Poppins ExtraBold" panose="00000900000000000000" pitchFamily="2" charset="0"/>
                <a:cs typeface="Poppins ExtraBold" panose="00000900000000000000" pitchFamily="2" charset="0"/>
              </a:rPr>
              <a:t>What You Get From Us</a:t>
            </a:r>
            <a:endParaRPr lang="en-US" sz="2800" b="1" dirty="0">
              <a:solidFill>
                <a:schemeClr val="tx1"/>
              </a:solidFill>
              <a:latin typeface="Poppins ExtraBold" panose="00000900000000000000" pitchFamily="2" charset="0"/>
              <a:cs typeface="Poppins ExtraBold" panose="000009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7" name="TextBox 6"/>
          <p:cNvSpPr txBox="1"/>
          <p:nvPr/>
        </p:nvSpPr>
        <p:spPr>
          <a:xfrm>
            <a:off x="1117600" y="2194639"/>
            <a:ext cx="4254500" cy="337185"/>
          </a:xfrm>
          <a:prstGeom prst="rect">
            <a:avLst/>
          </a:prstGeom>
          <a:noFill/>
          <a:effectLst>
            <a:outerShdw blurRad="1270000" dist="50800" dir="5400000" algn="ctr" rotWithShape="0">
              <a:srgbClr val="000000">
                <a:alpha val="43000"/>
              </a:srgbClr>
            </a:outerShdw>
          </a:effectLst>
        </p:spPr>
        <p:txBody>
          <a:bodyPr wrap="square" rtlCol="0">
            <a:spAutoFit/>
          </a:bodyPr>
          <a:lstStyle/>
          <a:p>
            <a:r>
              <a:rPr lang="en-US" sz="1600" dirty="0">
                <a:latin typeface="Poppins ExtraBold" panose="00000900000000000000" pitchFamily="2" charset="0"/>
                <a:cs typeface="Poppins ExtraBold" panose="00000900000000000000" pitchFamily="2" charset="0"/>
              </a:rPr>
              <a:t>With Tech Farmer</a:t>
            </a:r>
            <a:endParaRPr lang="en-US" sz="1600" dirty="0">
              <a:latin typeface="Poppins ExtraBold" panose="00000900000000000000" pitchFamily="2" charset="0"/>
              <a:cs typeface="Poppins ExtraBold" panose="00000900000000000000" pitchFamily="2" charset="0"/>
            </a:endParaRPr>
          </a:p>
        </p:txBody>
      </p:sp>
      <p:sp>
        <p:nvSpPr>
          <p:cNvPr id="8" name="TextBox 7"/>
          <p:cNvSpPr txBox="1"/>
          <p:nvPr/>
        </p:nvSpPr>
        <p:spPr>
          <a:xfrm>
            <a:off x="1117600" y="1478290"/>
            <a:ext cx="4182140" cy="521970"/>
          </a:xfrm>
          <a:prstGeom prst="rect">
            <a:avLst/>
          </a:prstGeom>
          <a:noFill/>
          <a:effectLst>
            <a:outerShdw blurRad="1270000" dist="50800" dir="5400000" algn="ctr" rotWithShape="0">
              <a:srgbClr val="000000">
                <a:alpha val="43000"/>
              </a:srgbClr>
            </a:outerShdw>
          </a:effectLst>
        </p:spPr>
        <p:txBody>
          <a:bodyPr wrap="square" rtlCol="0">
            <a:spAutoFit/>
          </a:bodyPr>
          <a:lstStyle/>
          <a:p>
            <a:r>
              <a:rPr lang="en-US" sz="2800" b="1" u="sng" dirty="0">
                <a:latin typeface="Poppins ExtraBold" panose="00000900000000000000" pitchFamily="2" charset="0"/>
                <a:cs typeface="Poppins ExtraBold" panose="00000900000000000000" pitchFamily="2" charset="0"/>
              </a:rPr>
              <a:t>Career Path </a:t>
            </a:r>
            <a:endParaRPr lang="en-US" sz="2800" b="1" u="sng" dirty="0">
              <a:latin typeface="Poppins ExtraBold" panose="00000900000000000000" pitchFamily="2" charset="0"/>
              <a:cs typeface="Poppins ExtraBold" panose="00000900000000000000" pitchFamily="2" charset="0"/>
            </a:endParaRPr>
          </a:p>
        </p:txBody>
      </p:sp>
      <p:sp>
        <p:nvSpPr>
          <p:cNvPr id="9" name="TextBox 8"/>
          <p:cNvSpPr txBox="1"/>
          <p:nvPr/>
        </p:nvSpPr>
        <p:spPr>
          <a:xfrm>
            <a:off x="1117600" y="2618546"/>
            <a:ext cx="4254500" cy="553085"/>
          </a:xfrm>
          <a:prstGeom prst="rect">
            <a:avLst/>
          </a:prstGeom>
          <a:noFill/>
        </p:spPr>
        <p:txBody>
          <a:bodyPr wrap="square" rtlCol="0">
            <a:spAutoFit/>
          </a:bodyPr>
          <a:lstStyle/>
          <a:p>
            <a:r>
              <a:rPr lang="en-US" sz="1000" dirty="0">
                <a:solidFill>
                  <a:schemeClr val="tx1">
                    <a:lumMod val="75000"/>
                    <a:lumOff val="25000"/>
                  </a:schemeClr>
                </a:solidFill>
                <a:latin typeface="Poppins" panose="00000500000000000000" pitchFamily="2" charset="0"/>
                <a:cs typeface="Poppins" panose="00000500000000000000" pitchFamily="2" charset="0"/>
                <a:sym typeface="+mn-ea"/>
              </a:rPr>
              <a:t>Why FesCode now, Our Certifications, Our further commitments?</a:t>
            </a:r>
            <a:endParaRPr lang="en-US" sz="1000" dirty="0">
              <a:solidFill>
                <a:schemeClr val="tx1">
                  <a:lumMod val="75000"/>
                  <a:lumOff val="25000"/>
                </a:schemeClr>
              </a:solidFill>
              <a:latin typeface="Poppins" panose="00000500000000000000" pitchFamily="2" charset="0"/>
              <a:cs typeface="Poppins" panose="00000500000000000000" pitchFamily="2" charset="0"/>
            </a:endParaRPr>
          </a:p>
          <a:p>
            <a:endParaRPr lang="en-US" sz="1000" dirty="0">
              <a:solidFill>
                <a:schemeClr val="tx1">
                  <a:lumMod val="75000"/>
                  <a:lumOff val="25000"/>
                </a:schemeClr>
              </a:solidFill>
              <a:latin typeface="Poppins" panose="00000500000000000000" pitchFamily="2" charset="0"/>
              <a:cs typeface="Poppins" panose="00000500000000000000" pitchFamily="2" charset="0"/>
            </a:endParaRPr>
          </a:p>
        </p:txBody>
      </p:sp>
      <p:sp>
        <p:nvSpPr>
          <p:cNvPr id="10" name="Rectangle: Rounded Corners 9">
            <a:hlinkClick r:id="rId1" action="ppaction://hlinksldjump"/>
          </p:cNvPr>
          <p:cNvSpPr/>
          <p:nvPr/>
        </p:nvSpPr>
        <p:spPr>
          <a:xfrm>
            <a:off x="1117600" y="5042088"/>
            <a:ext cx="133409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a:scene3d>
            <a:camera prst="orthographicFront"/>
            <a:lightRig rig="threePt" dir="t"/>
          </a:scene3d>
          <a:sp3d contour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pic>
        <p:nvPicPr>
          <p:cNvPr id="2" name="Picture Placeholder 1" descr="john-towner-3Kv48NS4WUU-unsplash"/>
          <p:cNvPicPr>
            <a:picLocks noChangeAspect="1"/>
          </p:cNvPicPr>
          <p:nvPr>
            <p:ph type="pic" sz="quarter" idx="14"/>
          </p:nvPr>
        </p:nvPicPr>
        <p:blipFill>
          <a:blip r:embed="rId2"/>
          <a:stretch>
            <a:fillRect/>
          </a:stretch>
        </p:blipFill>
        <p:spPr>
          <a:xfrm>
            <a:off x="5372100" y="1853565"/>
            <a:ext cx="5778500" cy="3852545"/>
          </a:xfrm>
          <a:prstGeom prst="flowChartDelay">
            <a:avLst/>
          </a:prstGeom>
          <a:effectLst>
            <a:outerShdw blurRad="1270000" dist="50800" dir="5400000" algn="ctr" rotWithShape="0">
              <a:srgbClr val="000000">
                <a:alpha val="43000"/>
              </a:srgbClr>
            </a:outerShdw>
          </a:effectLst>
        </p:spPr>
      </p:pic>
      <p:sp>
        <p:nvSpPr>
          <p:cNvPr id="4" name="TextBox 6"/>
          <p:cNvSpPr txBox="1"/>
          <p:nvPr/>
        </p:nvSpPr>
        <p:spPr>
          <a:xfrm>
            <a:off x="1045210" y="3163014"/>
            <a:ext cx="4254500" cy="583565"/>
          </a:xfrm>
          <a:prstGeom prst="rect">
            <a:avLst/>
          </a:prstGeom>
          <a:noFill/>
        </p:spPr>
        <p:txBody>
          <a:bodyPr wrap="square" rtlCol="0">
            <a:spAutoFit/>
          </a:bodyPr>
          <a:p>
            <a:r>
              <a:rPr lang="en-US" sz="1600" dirty="0">
                <a:latin typeface="Poppins ExtraBold" panose="00000900000000000000" pitchFamily="2" charset="0"/>
                <a:cs typeface="Poppins ExtraBold" panose="00000900000000000000" pitchFamily="2" charset="0"/>
              </a:rPr>
              <a:t> </a:t>
            </a:r>
            <a:r>
              <a:rPr lang="en-US" sz="1600" dirty="0">
                <a:latin typeface="Poppins ExtraBold" panose="00000900000000000000" pitchFamily="2" charset="0"/>
                <a:cs typeface="Poppins ExtraBold" panose="00000900000000000000" pitchFamily="2" charset="0"/>
                <a:sym typeface="+mn-ea"/>
              </a:rPr>
              <a:t>With Mr. Frank Okwedadi</a:t>
            </a:r>
            <a:endParaRPr lang="en-US" sz="1600" dirty="0">
              <a:latin typeface="Poppins ExtraBold" panose="00000900000000000000" pitchFamily="2" charset="0"/>
              <a:cs typeface="Poppins ExtraBold" panose="00000900000000000000" pitchFamily="2" charset="0"/>
            </a:endParaRPr>
          </a:p>
          <a:p>
            <a:endParaRPr lang="en-US" sz="1600" dirty="0">
              <a:latin typeface="Poppins ExtraBold" panose="00000900000000000000" pitchFamily="2" charset="0"/>
              <a:cs typeface="Poppins ExtraBold" panose="00000900000000000000" pitchFamily="2" charset="0"/>
            </a:endParaRPr>
          </a:p>
        </p:txBody>
      </p:sp>
      <p:sp>
        <p:nvSpPr>
          <p:cNvPr id="5" name="TextBox 8"/>
          <p:cNvSpPr txBox="1"/>
          <p:nvPr/>
        </p:nvSpPr>
        <p:spPr>
          <a:xfrm>
            <a:off x="1117600" y="3536121"/>
            <a:ext cx="4254500" cy="245110"/>
          </a:xfrm>
          <a:prstGeom prst="rect">
            <a:avLst/>
          </a:prstGeom>
          <a:noFill/>
        </p:spPr>
        <p:txBody>
          <a:bodyPr wrap="square" rtlCol="0">
            <a:spAutoFit/>
          </a:bodyPr>
          <a:p>
            <a:r>
              <a:rPr lang="en-US" sz="1000" dirty="0">
                <a:solidFill>
                  <a:schemeClr val="tx1">
                    <a:lumMod val="75000"/>
                    <a:lumOff val="25000"/>
                  </a:schemeClr>
                </a:solidFill>
                <a:latin typeface="Poppins" panose="00000500000000000000" pitchFamily="2" charset="0"/>
                <a:cs typeface="Poppins" panose="00000500000000000000" pitchFamily="2" charset="0"/>
              </a:rPr>
              <a:t>Inspires</a:t>
            </a:r>
            <a:endParaRPr lang="en-US" sz="1000" dirty="0">
              <a:solidFill>
                <a:schemeClr val="tx1">
                  <a:lumMod val="75000"/>
                  <a:lumOff val="25000"/>
                </a:schemeClr>
              </a:solidFill>
              <a:latin typeface="Poppins" panose="00000500000000000000" pitchFamily="2" charset="0"/>
              <a:cs typeface="Poppins" panose="00000500000000000000" pitchFamily="2" charset="0"/>
            </a:endParaRPr>
          </a:p>
        </p:txBody>
      </p:sp>
      <p:sp>
        <p:nvSpPr>
          <p:cNvPr id="6" name="TextBox 8"/>
          <p:cNvSpPr txBox="1"/>
          <p:nvPr/>
        </p:nvSpPr>
        <p:spPr>
          <a:xfrm>
            <a:off x="1117600" y="4377496"/>
            <a:ext cx="4254500" cy="245110"/>
          </a:xfrm>
          <a:prstGeom prst="rect">
            <a:avLst/>
          </a:prstGeom>
          <a:noFill/>
        </p:spPr>
        <p:txBody>
          <a:bodyPr wrap="square" rtlCol="0">
            <a:spAutoFit/>
          </a:bodyPr>
          <a:lstStyle/>
          <a:p>
            <a:r>
              <a:rPr lang="en-US" sz="1000" dirty="0">
                <a:solidFill>
                  <a:schemeClr val="tx1">
                    <a:lumMod val="75000"/>
                    <a:lumOff val="25000"/>
                  </a:schemeClr>
                </a:solidFill>
                <a:latin typeface="Poppins" panose="00000500000000000000" pitchFamily="2" charset="0"/>
                <a:cs typeface="Poppins" panose="00000500000000000000" pitchFamily="2" charset="0"/>
                <a:sym typeface="+mn-ea"/>
              </a:rPr>
              <a:t>Why Data Analysis</a:t>
            </a:r>
            <a:endParaRPr lang="en-US" sz="1000" dirty="0">
              <a:solidFill>
                <a:schemeClr val="tx1">
                  <a:lumMod val="75000"/>
                  <a:lumOff val="25000"/>
                </a:schemeClr>
              </a:solidFill>
              <a:latin typeface="Poppins" panose="00000500000000000000" pitchFamily="2" charset="0"/>
              <a:cs typeface="Poppins" panose="00000500000000000000" pitchFamily="2" charset="0"/>
            </a:endParaRPr>
          </a:p>
        </p:txBody>
      </p:sp>
      <p:sp>
        <p:nvSpPr>
          <p:cNvPr id="11" name="TextBox 6"/>
          <p:cNvSpPr txBox="1"/>
          <p:nvPr/>
        </p:nvSpPr>
        <p:spPr>
          <a:xfrm>
            <a:off x="1045210" y="3992324"/>
            <a:ext cx="4254500" cy="337185"/>
          </a:xfrm>
          <a:prstGeom prst="rect">
            <a:avLst/>
          </a:prstGeom>
          <a:noFill/>
        </p:spPr>
        <p:txBody>
          <a:bodyPr wrap="square" rtlCol="0">
            <a:spAutoFit/>
          </a:bodyPr>
          <a:p>
            <a:r>
              <a:rPr lang="en-US" sz="1600" dirty="0">
                <a:latin typeface="Poppins ExtraBold" panose="00000900000000000000" pitchFamily="2" charset="0"/>
                <a:cs typeface="Poppins ExtraBold" panose="00000900000000000000" pitchFamily="2" charset="0"/>
                <a:sym typeface="+mn-ea"/>
              </a:rPr>
              <a:t>With Nexy</a:t>
            </a:r>
            <a:endParaRPr lang="en-US" sz="1600" dirty="0">
              <a:latin typeface="Poppins ExtraBold" panose="00000900000000000000" pitchFamily="2" charset="0"/>
              <a:cs typeface="Poppins ExtraBold" panose="000009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3" name="TextBox 2"/>
          <p:cNvSpPr txBox="1"/>
          <p:nvPr/>
        </p:nvSpPr>
        <p:spPr>
          <a:xfrm>
            <a:off x="6934200" y="2470864"/>
            <a:ext cx="4254500" cy="337185"/>
          </a:xfrm>
          <a:prstGeom prst="rect">
            <a:avLst/>
          </a:prstGeom>
          <a:noFill/>
        </p:spPr>
        <p:txBody>
          <a:bodyPr wrap="square" rtlCol="0">
            <a:spAutoFit/>
          </a:bodyPr>
          <a:lstStyle/>
          <a:p>
            <a:r>
              <a:rPr lang="en-US" sz="1600" dirty="0">
                <a:latin typeface="Poppins ExtraBold" panose="00000900000000000000" pitchFamily="2" charset="0"/>
                <a:cs typeface="Poppins ExtraBold" panose="00000900000000000000" pitchFamily="2" charset="0"/>
              </a:rPr>
              <a:t>Why Python now?</a:t>
            </a:r>
            <a:endParaRPr lang="en-US" sz="1600" dirty="0">
              <a:latin typeface="Poppins ExtraBold" panose="00000900000000000000" pitchFamily="2" charset="0"/>
              <a:cs typeface="Poppins ExtraBold" panose="00000900000000000000" pitchFamily="2" charset="0"/>
            </a:endParaRPr>
          </a:p>
        </p:txBody>
      </p:sp>
      <p:sp>
        <p:nvSpPr>
          <p:cNvPr id="4" name="TextBox 3"/>
          <p:cNvSpPr txBox="1"/>
          <p:nvPr/>
        </p:nvSpPr>
        <p:spPr>
          <a:xfrm>
            <a:off x="6934200" y="1402090"/>
            <a:ext cx="4182140" cy="953135"/>
          </a:xfrm>
          <a:prstGeom prst="rect">
            <a:avLst/>
          </a:prstGeom>
          <a:noFill/>
        </p:spPr>
        <p:txBody>
          <a:bodyPr wrap="square" rtlCol="0">
            <a:spAutoFit/>
          </a:bodyPr>
          <a:lstStyle/>
          <a:p>
            <a:r>
              <a:rPr lang="en-US" sz="2800" dirty="0">
                <a:latin typeface="Poppins ExtraBold" panose="00000900000000000000" pitchFamily="2" charset="0"/>
                <a:cs typeface="Poppins ExtraBold" panose="00000900000000000000" pitchFamily="2" charset="0"/>
              </a:rPr>
              <a:t>Meet Your Python Instructor.</a:t>
            </a:r>
            <a:endParaRPr lang="en-US" sz="2800" dirty="0">
              <a:latin typeface="Poppins ExtraBold" panose="00000900000000000000" pitchFamily="2" charset="0"/>
              <a:cs typeface="Poppins ExtraBold" panose="00000900000000000000" pitchFamily="2" charset="0"/>
            </a:endParaRPr>
          </a:p>
        </p:txBody>
      </p:sp>
      <p:sp>
        <p:nvSpPr>
          <p:cNvPr id="5" name="TextBox 4"/>
          <p:cNvSpPr txBox="1"/>
          <p:nvPr/>
        </p:nvSpPr>
        <p:spPr>
          <a:xfrm>
            <a:off x="6934200" y="2995101"/>
            <a:ext cx="4254500" cy="245110"/>
          </a:xfrm>
          <a:prstGeom prst="rect">
            <a:avLst/>
          </a:prstGeom>
          <a:noFill/>
        </p:spPr>
        <p:txBody>
          <a:bodyPr wrap="square" rtlCol="0">
            <a:spAutoFit/>
          </a:bodyPr>
          <a:lstStyle/>
          <a:p>
            <a:endParaRPr lang="en-US" sz="1000" dirty="0">
              <a:solidFill>
                <a:schemeClr val="tx1">
                  <a:lumMod val="75000"/>
                  <a:lumOff val="25000"/>
                </a:schemeClr>
              </a:solidFill>
              <a:latin typeface="Poppins" panose="00000500000000000000" pitchFamily="2" charset="0"/>
              <a:cs typeface="Poppins" panose="00000500000000000000" pitchFamily="2" charset="0"/>
            </a:endParaRPr>
          </a:p>
        </p:txBody>
      </p:sp>
      <p:sp>
        <p:nvSpPr>
          <p:cNvPr id="6" name="Rectangle: Rounded Corners 5">
            <a:hlinkClick r:id="rId1" action="ppaction://hlinksldjump"/>
          </p:cNvPr>
          <p:cNvSpPr/>
          <p:nvPr/>
        </p:nvSpPr>
        <p:spPr>
          <a:xfrm>
            <a:off x="6934200" y="4965888"/>
            <a:ext cx="1334090" cy="531629"/>
          </a:xfrm>
          <a:prstGeom prst="roundRect">
            <a:avLst>
              <a:gd name="adj" fmla="val 50000"/>
            </a:avLst>
          </a:prstGeom>
          <a:gradFill flip="none" rotWithShape="1">
            <a:gsLst>
              <a:gs pos="0">
                <a:srgbClr val="7B32B2"/>
              </a:gs>
              <a:gs pos="100000">
                <a:srgbClr val="401A5D"/>
              </a:gs>
            </a:gsLst>
            <a:lin ang="54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pic>
        <p:nvPicPr>
          <p:cNvPr id="7" name="Picture Placeholder 6" descr="cristofer-maximilian-NSKP7Gwa_I0-unsplash"/>
          <p:cNvPicPr>
            <a:picLocks noChangeAspect="1"/>
          </p:cNvPicPr>
          <p:nvPr>
            <p:ph type="pic" sz="quarter" idx="14"/>
          </p:nvPr>
        </p:nvPicPr>
        <p:blipFill>
          <a:blip r:embed="rId2"/>
          <a:stretch>
            <a:fillRect/>
          </a:stretch>
        </p:blipFill>
        <p:spPr>
          <a:xfrm>
            <a:off x="1663065" y="673100"/>
            <a:ext cx="3606800" cy="5410200"/>
          </a:xfrm>
          <a:prstGeom prst="rect">
            <a:avLst/>
          </a:prstGeom>
          <a:gradFill>
            <a:gsLst>
              <a:gs pos="0">
                <a:srgbClr val="7B32B2"/>
              </a:gs>
              <a:gs pos="100000">
                <a:srgbClr val="401A5D"/>
              </a:gs>
            </a:gsLst>
            <a:lin ang="6600000" scaled="0"/>
          </a:gradFill>
          <a:effectLst>
            <a:outerShdw blurRad="1270000" dist="50800" dir="5400000" algn="ctr"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pic>
        <p:nvPicPr>
          <p:cNvPr id="6" name="Picture Placeholder 5" descr="alex-azabache-V83v-MYB_Z8-unsplash"/>
          <p:cNvPicPr>
            <a:picLocks noChangeAspect="1"/>
          </p:cNvPicPr>
          <p:nvPr>
            <p:ph type="pic" sz="quarter" idx="11"/>
          </p:nvPr>
        </p:nvPicPr>
        <p:blipFill>
          <a:blip r:embed="rId1"/>
          <a:stretch>
            <a:fillRect/>
          </a:stretch>
        </p:blipFill>
        <p:spPr>
          <a:xfrm>
            <a:off x="7725410" y="1419225"/>
            <a:ext cx="2679700" cy="4019550"/>
          </a:xfrm>
          <a:prstGeom prst="rect">
            <a:avLst/>
          </a:prstGeom>
        </p:spPr>
      </p:pic>
      <p:pic>
        <p:nvPicPr>
          <p:cNvPr id="8" name="Picture Placeholder 7" descr="cristofer-maximilian-NSKP7Gwa_I0-unsplash"/>
          <p:cNvPicPr>
            <a:picLocks noChangeAspect="1"/>
          </p:cNvPicPr>
          <p:nvPr>
            <p:ph type="pic" sz="quarter" idx="12"/>
          </p:nvPr>
        </p:nvPicPr>
        <p:blipFill>
          <a:blip r:embed="rId2"/>
          <a:stretch>
            <a:fillRect/>
          </a:stretch>
        </p:blipFill>
        <p:spPr>
          <a:xfrm>
            <a:off x="10695305" y="1419225"/>
            <a:ext cx="2679700" cy="4019550"/>
          </a:xfrm>
          <a:prstGeom prst="rect">
            <a:avLst/>
          </a:prstGeom>
        </p:spPr>
      </p:pic>
      <p:pic>
        <p:nvPicPr>
          <p:cNvPr id="10" name="Picture Placeholder 9" descr="eileen-pan-5d5DSRQ5dUc-unsplash"/>
          <p:cNvPicPr>
            <a:picLocks noChangeAspect="1"/>
          </p:cNvPicPr>
          <p:nvPr>
            <p:ph type="pic" sz="quarter" idx="13"/>
          </p:nvPr>
        </p:nvPicPr>
        <p:blipFill>
          <a:blip r:embed="rId3"/>
          <a:stretch>
            <a:fillRect/>
          </a:stretch>
        </p:blipFill>
        <p:spPr>
          <a:xfrm>
            <a:off x="13634720" y="1600200"/>
            <a:ext cx="2743200" cy="3656965"/>
          </a:xfrm>
          <a:prstGeom prst="rect">
            <a:avLst/>
          </a:prstGeom>
        </p:spPr>
      </p:pic>
      <p:pic>
        <p:nvPicPr>
          <p:cNvPr id="2" name="Picture Placeholder 1" descr="juan-francisco-rivas-lavalle--ssKnUQiY3M-unsplash"/>
          <p:cNvPicPr>
            <a:picLocks noChangeAspect="1"/>
          </p:cNvPicPr>
          <p:nvPr>
            <p:ph type="pic" sz="quarter" idx="10"/>
          </p:nvPr>
        </p:nvPicPr>
        <p:blipFill>
          <a:blip r:embed="rId4"/>
          <a:stretch>
            <a:fillRect/>
          </a:stretch>
        </p:blipFill>
        <p:spPr>
          <a:xfrm>
            <a:off x="4755515" y="1419225"/>
            <a:ext cx="2679700" cy="4019550"/>
          </a:xfrm>
          <a:prstGeom prst="rect">
            <a:avLst/>
          </a:prstGeom>
        </p:spPr>
      </p:pic>
      <p:sp>
        <p:nvSpPr>
          <p:cNvPr id="42" name="Freeform: Shape 41"/>
          <p:cNvSpPr>
            <a:spLocks noGrp="1" noRot="1" noMove="1" noResize="1" noEditPoints="1" noAdjustHandles="1" noChangeArrowheads="1" noChangeShapeType="1"/>
          </p:cNvSpPr>
          <p:nvPr/>
        </p:nvSpPr>
        <p:spPr>
          <a:xfrm flipV="1">
            <a:off x="0" y="0"/>
            <a:ext cx="12192000" cy="6857987"/>
          </a:xfrm>
          <a:custGeom>
            <a:avLst/>
            <a:gdLst>
              <a:gd name="connsiteX0" fmla="*/ 6096000 w 12192000"/>
              <a:gd name="connsiteY0" fmla="*/ 1816100 h 6857987"/>
              <a:gd name="connsiteX1" fmla="*/ 12042523 w 12192000"/>
              <a:gd name="connsiteY1" fmla="*/ 1550243 h 6857987"/>
              <a:gd name="connsiteX2" fmla="*/ 12192000 w 12192000"/>
              <a:gd name="connsiteY2" fmla="*/ 1526935 h 6857987"/>
              <a:gd name="connsiteX3" fmla="*/ 12192000 w 12192000"/>
              <a:gd name="connsiteY3" fmla="*/ 1089266 h 6857987"/>
              <a:gd name="connsiteX4" fmla="*/ 12192000 w 12192000"/>
              <a:gd name="connsiteY4" fmla="*/ 0 h 6857987"/>
              <a:gd name="connsiteX5" fmla="*/ 0 w 12192000"/>
              <a:gd name="connsiteY5" fmla="*/ 0 h 6857987"/>
              <a:gd name="connsiteX6" fmla="*/ 0 w 12192000"/>
              <a:gd name="connsiteY6" fmla="*/ 1089266 h 6857987"/>
              <a:gd name="connsiteX7" fmla="*/ 0 w 12192000"/>
              <a:gd name="connsiteY7" fmla="*/ 1526935 h 6857987"/>
              <a:gd name="connsiteX8" fmla="*/ 149478 w 12192000"/>
              <a:gd name="connsiteY8" fmla="*/ 1550243 h 6857987"/>
              <a:gd name="connsiteX9" fmla="*/ 6096000 w 12192000"/>
              <a:gd name="connsiteY9" fmla="*/ 1816100 h 6857987"/>
              <a:gd name="connsiteX10" fmla="*/ 0 w 12192000"/>
              <a:gd name="connsiteY10" fmla="*/ 6857987 h 6857987"/>
              <a:gd name="connsiteX11" fmla="*/ 12192000 w 12192000"/>
              <a:gd name="connsiteY11" fmla="*/ 6857987 h 6857987"/>
              <a:gd name="connsiteX12" fmla="*/ 12192000 w 12192000"/>
              <a:gd name="connsiteY12" fmla="*/ 5768721 h 6857987"/>
              <a:gd name="connsiteX13" fmla="*/ 12192000 w 12192000"/>
              <a:gd name="connsiteY13" fmla="*/ 5331052 h 6857987"/>
              <a:gd name="connsiteX14" fmla="*/ 12042523 w 12192000"/>
              <a:gd name="connsiteY14" fmla="*/ 5307744 h 6857987"/>
              <a:gd name="connsiteX15" fmla="*/ 6096000 w 12192000"/>
              <a:gd name="connsiteY15" fmla="*/ 5041887 h 6857987"/>
              <a:gd name="connsiteX16" fmla="*/ 149478 w 12192000"/>
              <a:gd name="connsiteY16" fmla="*/ 5307744 h 6857987"/>
              <a:gd name="connsiteX17" fmla="*/ 0 w 12192000"/>
              <a:gd name="connsiteY17" fmla="*/ 5331052 h 6857987"/>
              <a:gd name="connsiteX18" fmla="*/ 0 w 12192000"/>
              <a:gd name="connsiteY18" fmla="*/ 5768721 h 685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6857987">
                <a:moveTo>
                  <a:pt x="6096000" y="1816100"/>
                </a:moveTo>
                <a:cubicBezTo>
                  <a:pt x="8663788" y="1816100"/>
                  <a:pt x="10897323" y="1708600"/>
                  <a:pt x="12042523" y="1550243"/>
                </a:cubicBezTo>
                <a:lnTo>
                  <a:pt x="12192000" y="1526935"/>
                </a:lnTo>
                <a:lnTo>
                  <a:pt x="12192000" y="1089266"/>
                </a:lnTo>
                <a:lnTo>
                  <a:pt x="12192000" y="0"/>
                </a:lnTo>
                <a:lnTo>
                  <a:pt x="0" y="0"/>
                </a:lnTo>
                <a:lnTo>
                  <a:pt x="0" y="1089266"/>
                </a:lnTo>
                <a:lnTo>
                  <a:pt x="0" y="1526935"/>
                </a:lnTo>
                <a:lnTo>
                  <a:pt x="149478" y="1550243"/>
                </a:lnTo>
                <a:cubicBezTo>
                  <a:pt x="1294677" y="1708600"/>
                  <a:pt x="3528213" y="1816100"/>
                  <a:pt x="6096000" y="1816100"/>
                </a:cubicBezTo>
                <a:close/>
                <a:moveTo>
                  <a:pt x="0" y="6857987"/>
                </a:moveTo>
                <a:lnTo>
                  <a:pt x="12192000" y="6857987"/>
                </a:lnTo>
                <a:lnTo>
                  <a:pt x="12192000" y="5768721"/>
                </a:lnTo>
                <a:lnTo>
                  <a:pt x="12192000" y="5331052"/>
                </a:lnTo>
                <a:lnTo>
                  <a:pt x="12042523" y="5307744"/>
                </a:lnTo>
                <a:cubicBezTo>
                  <a:pt x="10897323" y="5149387"/>
                  <a:pt x="8663788" y="5041887"/>
                  <a:pt x="6096000" y="5041887"/>
                </a:cubicBezTo>
                <a:cubicBezTo>
                  <a:pt x="3528213" y="5041887"/>
                  <a:pt x="1294677" y="5149387"/>
                  <a:pt x="149478" y="5307744"/>
                </a:cubicBezTo>
                <a:lnTo>
                  <a:pt x="0" y="5331052"/>
                </a:lnTo>
                <a:lnTo>
                  <a:pt x="0" y="5768721"/>
                </a:lnTo>
                <a:close/>
              </a:path>
            </a:pathLst>
          </a:custGeom>
          <a:gradFill>
            <a:gsLst>
              <a:gs pos="0">
                <a:srgbClr val="FE4444"/>
              </a:gs>
              <a:gs pos="100000">
                <a:srgbClr val="832B2B"/>
              </a:gs>
            </a:gsLst>
            <a:lin ang="27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dirty="0">
              <a:latin typeface="Poppins" panose="00000500000000000000" pitchFamily="2" charset="0"/>
              <a:cs typeface="Poppins" panose="00000500000000000000" pitchFamily="2" charset="0"/>
            </a:endParaRPr>
          </a:p>
        </p:txBody>
      </p:sp>
      <p:sp>
        <p:nvSpPr>
          <p:cNvPr id="45" name="TextBox 44"/>
          <p:cNvSpPr txBox="1"/>
          <p:nvPr/>
        </p:nvSpPr>
        <p:spPr>
          <a:xfrm>
            <a:off x="2523460" y="673460"/>
            <a:ext cx="7145079" cy="768350"/>
          </a:xfrm>
          <a:prstGeom prst="rect">
            <a:avLst/>
          </a:prstGeom>
          <a:noFill/>
        </p:spPr>
        <p:txBody>
          <a:bodyPr wrap="square" rtlCol="0">
            <a:spAutoFit/>
          </a:bodyPr>
          <a:lstStyle/>
          <a:p>
            <a:pPr algn="ctr"/>
            <a:r>
              <a:rPr lang="en-US" sz="4400" b="1" u="sng" dirty="0">
                <a:latin typeface="Poppins ExtraBold" panose="00000900000000000000" pitchFamily="2" charset="0"/>
                <a:cs typeface="Poppins ExtraBold" panose="00000900000000000000" pitchFamily="2" charset="0"/>
              </a:rPr>
              <a:t>Table Of Content</a:t>
            </a:r>
            <a:endParaRPr lang="en-US" sz="4400" b="1" u="sng" dirty="0">
              <a:latin typeface="Poppins ExtraBold" panose="00000900000000000000" pitchFamily="2" charset="0"/>
              <a:cs typeface="Poppins ExtraBold" panose="00000900000000000000" pitchFamily="2" charset="0"/>
            </a:endParaRPr>
          </a:p>
        </p:txBody>
      </p:sp>
      <p:sp>
        <p:nvSpPr>
          <p:cNvPr id="46" name="Rectangle: Rounded Corners 45">
            <a:hlinkClick r:id="rId5" action="ppaction://hlinksldjump"/>
          </p:cNvPr>
          <p:cNvSpPr/>
          <p:nvPr/>
        </p:nvSpPr>
        <p:spPr>
          <a:xfrm>
            <a:off x="5139068" y="5476647"/>
            <a:ext cx="1913860" cy="531629"/>
          </a:xfrm>
          <a:prstGeom prst="roundRect">
            <a:avLst>
              <a:gd name="adj" fmla="val 50000"/>
            </a:avLst>
          </a:prstGeom>
          <a:gradFill flip="none" rotWithShape="1">
            <a:gsLst>
              <a:gs pos="0">
                <a:srgbClr val="7B32B2"/>
              </a:gs>
              <a:gs pos="100000">
                <a:srgbClr val="401A5D"/>
              </a:gs>
            </a:gsLst>
            <a:path path="rect">
              <a:fillToRect l="100000" t="100000"/>
            </a:path>
            <a:tileRect r="-100000" b="-10000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FesCode</a:t>
            </a:r>
            <a:endParaRPr lang="en-US" sz="1200" spc="300" dirty="0">
              <a:latin typeface="Poppins" panose="00000500000000000000" pitchFamily="2" charset="0"/>
              <a:cs typeface="Poppins" panose="00000500000000000000" pitchFamily="2" charset="0"/>
            </a:endParaRPr>
          </a:p>
        </p:txBody>
      </p:sp>
      <p:sp>
        <p:nvSpPr>
          <p:cNvPr id="52" name="Freeform: Shape 51">
            <a:hlinkClick r:id="" action="ppaction://hlinkshowjump?jump=nextslide"/>
          </p:cNvPr>
          <p:cNvSpPr/>
          <p:nvPr/>
        </p:nvSpPr>
        <p:spPr>
          <a:xfrm>
            <a:off x="7293147"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path path="shape">
              <a:fillToRect l="50000" t="50000" r="50000" b="50000"/>
            </a:path>
            <a:tileRect/>
          </a:gradFill>
          <a:ln>
            <a:noFill/>
          </a:ln>
          <a:effectLst>
            <a:outerShdw blurRad="76200" dist="12700" dir="8100000" sy="-23000" kx="800400" algn="br" rotWithShape="0">
              <a:prstClr val="black">
                <a:alpha val="20000"/>
              </a:prstClr>
            </a:outerShdw>
            <a:reflection stA="45000" endPos="650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
        <p:nvSpPr>
          <p:cNvPr id="53" name="Freeform: Shape 52">
            <a:hlinkClick r:id="" action="ppaction://hlinkshowjump?jump=previousslide"/>
          </p:cNvPr>
          <p:cNvSpPr/>
          <p:nvPr/>
        </p:nvSpPr>
        <p:spPr>
          <a:xfrm flipH="1">
            <a:off x="4368796"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path path="shape">
              <a:fillToRect l="50000" t="50000" r="50000" b="50000"/>
            </a:path>
            <a:tileRect/>
          </a:gradFill>
          <a:ln>
            <a:noFill/>
          </a:ln>
          <a:effectLst>
            <a:outerShdw blurRad="76200" dist="12700" dir="8100000" sy="-23000" kx="800400" algn="br" rotWithShape="0">
              <a:prstClr val="black">
                <a:alpha val="20000"/>
              </a:prstClr>
            </a:outerShdw>
            <a:reflection blurRad="6350" stA="50000" endA="300" endPos="555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pic>
        <p:nvPicPr>
          <p:cNvPr id="16" name="Picture Placeholder 15" descr="nik-z1d-LP8sjuI-unsplash"/>
          <p:cNvPicPr>
            <a:picLocks noChangeAspect="1"/>
          </p:cNvPicPr>
          <p:nvPr>
            <p:ph type="pic" sz="quarter" idx="14"/>
          </p:nvPr>
        </p:nvPicPr>
        <p:blipFill>
          <a:blip r:embed="rId6"/>
          <a:stretch>
            <a:fillRect/>
          </a:stretch>
        </p:blipFill>
        <p:spPr>
          <a:xfrm>
            <a:off x="16604615" y="1754505"/>
            <a:ext cx="2743200" cy="33483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pic>
        <p:nvPicPr>
          <p:cNvPr id="8" name="Picture Placeholder 7" descr="alex-azabache-V83v-MYB_Z8-unsplash"/>
          <p:cNvPicPr>
            <a:picLocks noChangeAspect="1"/>
          </p:cNvPicPr>
          <p:nvPr>
            <p:ph type="pic" sz="quarter" idx="11"/>
          </p:nvPr>
        </p:nvPicPr>
        <p:blipFill>
          <a:blip r:embed="rId1"/>
          <a:stretch>
            <a:fillRect/>
          </a:stretch>
        </p:blipFill>
        <p:spPr>
          <a:xfrm>
            <a:off x="4755515" y="1419225"/>
            <a:ext cx="2679700" cy="4019550"/>
          </a:xfrm>
          <a:prstGeom prst="rect">
            <a:avLst/>
          </a:prstGeom>
        </p:spPr>
      </p:pic>
      <p:pic>
        <p:nvPicPr>
          <p:cNvPr id="14" name="Picture Placeholder 13" descr="cristofer-maximilian-NSKP7Gwa_I0-unsplash"/>
          <p:cNvPicPr>
            <a:picLocks noChangeAspect="1"/>
          </p:cNvPicPr>
          <p:nvPr>
            <p:ph type="pic" sz="quarter" idx="12"/>
          </p:nvPr>
        </p:nvPicPr>
        <p:blipFill>
          <a:blip r:embed="rId2"/>
          <a:stretch>
            <a:fillRect/>
          </a:stretch>
        </p:blipFill>
        <p:spPr>
          <a:xfrm>
            <a:off x="7725410" y="1419225"/>
            <a:ext cx="2679700" cy="4019550"/>
          </a:xfrm>
          <a:prstGeom prst="rect">
            <a:avLst/>
          </a:prstGeom>
        </p:spPr>
      </p:pic>
      <p:pic>
        <p:nvPicPr>
          <p:cNvPr id="15" name="Picture Placeholder 14" descr="eileen-pan-5d5DSRQ5dUc-unsplash"/>
          <p:cNvPicPr>
            <a:picLocks noChangeAspect="1"/>
          </p:cNvPicPr>
          <p:nvPr>
            <p:ph type="pic" sz="quarter" idx="13"/>
          </p:nvPr>
        </p:nvPicPr>
        <p:blipFill>
          <a:blip r:embed="rId3"/>
          <a:stretch>
            <a:fillRect/>
          </a:stretch>
        </p:blipFill>
        <p:spPr>
          <a:xfrm>
            <a:off x="10664190" y="1600200"/>
            <a:ext cx="2743200" cy="3656965"/>
          </a:xfrm>
          <a:prstGeom prst="rect">
            <a:avLst/>
          </a:prstGeom>
        </p:spPr>
      </p:pic>
      <p:sp>
        <p:nvSpPr>
          <p:cNvPr id="42" name="Freeform: Shape 41"/>
          <p:cNvSpPr>
            <a:spLocks noGrp="1" noRot="1" noMove="1" noResize="1" noEditPoints="1" noAdjustHandles="1" noChangeArrowheads="1" noChangeShapeType="1"/>
          </p:cNvSpPr>
          <p:nvPr/>
        </p:nvSpPr>
        <p:spPr>
          <a:xfrm flipV="1">
            <a:off x="0" y="0"/>
            <a:ext cx="12192000" cy="6857987"/>
          </a:xfrm>
          <a:custGeom>
            <a:avLst/>
            <a:gdLst>
              <a:gd name="connsiteX0" fmla="*/ 6096000 w 12192000"/>
              <a:gd name="connsiteY0" fmla="*/ 1816100 h 6857987"/>
              <a:gd name="connsiteX1" fmla="*/ 12042523 w 12192000"/>
              <a:gd name="connsiteY1" fmla="*/ 1550243 h 6857987"/>
              <a:gd name="connsiteX2" fmla="*/ 12192000 w 12192000"/>
              <a:gd name="connsiteY2" fmla="*/ 1526935 h 6857987"/>
              <a:gd name="connsiteX3" fmla="*/ 12192000 w 12192000"/>
              <a:gd name="connsiteY3" fmla="*/ 1089266 h 6857987"/>
              <a:gd name="connsiteX4" fmla="*/ 12192000 w 12192000"/>
              <a:gd name="connsiteY4" fmla="*/ 0 h 6857987"/>
              <a:gd name="connsiteX5" fmla="*/ 0 w 12192000"/>
              <a:gd name="connsiteY5" fmla="*/ 0 h 6857987"/>
              <a:gd name="connsiteX6" fmla="*/ 0 w 12192000"/>
              <a:gd name="connsiteY6" fmla="*/ 1089266 h 6857987"/>
              <a:gd name="connsiteX7" fmla="*/ 0 w 12192000"/>
              <a:gd name="connsiteY7" fmla="*/ 1526935 h 6857987"/>
              <a:gd name="connsiteX8" fmla="*/ 149478 w 12192000"/>
              <a:gd name="connsiteY8" fmla="*/ 1550243 h 6857987"/>
              <a:gd name="connsiteX9" fmla="*/ 6096000 w 12192000"/>
              <a:gd name="connsiteY9" fmla="*/ 1816100 h 6857987"/>
              <a:gd name="connsiteX10" fmla="*/ 0 w 12192000"/>
              <a:gd name="connsiteY10" fmla="*/ 6857987 h 6857987"/>
              <a:gd name="connsiteX11" fmla="*/ 12192000 w 12192000"/>
              <a:gd name="connsiteY11" fmla="*/ 6857987 h 6857987"/>
              <a:gd name="connsiteX12" fmla="*/ 12192000 w 12192000"/>
              <a:gd name="connsiteY12" fmla="*/ 5768721 h 6857987"/>
              <a:gd name="connsiteX13" fmla="*/ 12192000 w 12192000"/>
              <a:gd name="connsiteY13" fmla="*/ 5331052 h 6857987"/>
              <a:gd name="connsiteX14" fmla="*/ 12042523 w 12192000"/>
              <a:gd name="connsiteY14" fmla="*/ 5307744 h 6857987"/>
              <a:gd name="connsiteX15" fmla="*/ 6096000 w 12192000"/>
              <a:gd name="connsiteY15" fmla="*/ 5041887 h 6857987"/>
              <a:gd name="connsiteX16" fmla="*/ 149478 w 12192000"/>
              <a:gd name="connsiteY16" fmla="*/ 5307744 h 6857987"/>
              <a:gd name="connsiteX17" fmla="*/ 0 w 12192000"/>
              <a:gd name="connsiteY17" fmla="*/ 5331052 h 6857987"/>
              <a:gd name="connsiteX18" fmla="*/ 0 w 12192000"/>
              <a:gd name="connsiteY18" fmla="*/ 5768721 h 685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6857987">
                <a:moveTo>
                  <a:pt x="6096000" y="1816100"/>
                </a:moveTo>
                <a:cubicBezTo>
                  <a:pt x="8663788" y="1816100"/>
                  <a:pt x="10897323" y="1708600"/>
                  <a:pt x="12042523" y="1550243"/>
                </a:cubicBezTo>
                <a:lnTo>
                  <a:pt x="12192000" y="1526935"/>
                </a:lnTo>
                <a:lnTo>
                  <a:pt x="12192000" y="1089266"/>
                </a:lnTo>
                <a:lnTo>
                  <a:pt x="12192000" y="0"/>
                </a:lnTo>
                <a:lnTo>
                  <a:pt x="0" y="0"/>
                </a:lnTo>
                <a:lnTo>
                  <a:pt x="0" y="1089266"/>
                </a:lnTo>
                <a:lnTo>
                  <a:pt x="0" y="1526935"/>
                </a:lnTo>
                <a:lnTo>
                  <a:pt x="149478" y="1550243"/>
                </a:lnTo>
                <a:cubicBezTo>
                  <a:pt x="1294677" y="1708600"/>
                  <a:pt x="3528213" y="1816100"/>
                  <a:pt x="6096000" y="1816100"/>
                </a:cubicBezTo>
                <a:close/>
                <a:moveTo>
                  <a:pt x="0" y="6857987"/>
                </a:moveTo>
                <a:lnTo>
                  <a:pt x="12192000" y="6857987"/>
                </a:lnTo>
                <a:lnTo>
                  <a:pt x="12192000" y="5768721"/>
                </a:lnTo>
                <a:lnTo>
                  <a:pt x="12192000" y="5331052"/>
                </a:lnTo>
                <a:lnTo>
                  <a:pt x="12042523" y="5307744"/>
                </a:lnTo>
                <a:cubicBezTo>
                  <a:pt x="10897323" y="5149387"/>
                  <a:pt x="8663788" y="5041887"/>
                  <a:pt x="6096000" y="5041887"/>
                </a:cubicBezTo>
                <a:cubicBezTo>
                  <a:pt x="3528213" y="5041887"/>
                  <a:pt x="1294677" y="5149387"/>
                  <a:pt x="149478" y="5307744"/>
                </a:cubicBezTo>
                <a:lnTo>
                  <a:pt x="0" y="5331052"/>
                </a:lnTo>
                <a:lnTo>
                  <a:pt x="0" y="5768721"/>
                </a:lnTo>
                <a:close/>
              </a:path>
            </a:pathLst>
          </a:custGeom>
          <a:gradFill>
            <a:gsLst>
              <a:gs pos="0">
                <a:srgbClr val="FE4444"/>
              </a:gs>
              <a:gs pos="100000">
                <a:srgbClr val="832B2B"/>
              </a:gs>
            </a:gsLst>
            <a:lin ang="27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dirty="0">
              <a:latin typeface="Poppins" panose="00000500000000000000" pitchFamily="2" charset="0"/>
              <a:cs typeface="Poppins" panose="00000500000000000000" pitchFamily="2" charset="0"/>
            </a:endParaRPr>
          </a:p>
        </p:txBody>
      </p:sp>
      <p:sp>
        <p:nvSpPr>
          <p:cNvPr id="45" name="TextBox 44"/>
          <p:cNvSpPr txBox="1"/>
          <p:nvPr/>
        </p:nvSpPr>
        <p:spPr>
          <a:xfrm>
            <a:off x="2523460" y="673460"/>
            <a:ext cx="7145079" cy="706755"/>
          </a:xfrm>
          <a:prstGeom prst="rect">
            <a:avLst/>
          </a:prstGeom>
          <a:noFill/>
        </p:spPr>
        <p:txBody>
          <a:bodyPr wrap="square" rtlCol="0">
            <a:spAutoFit/>
          </a:bodyPr>
          <a:lstStyle/>
          <a:p>
            <a:pPr algn="ctr"/>
            <a:r>
              <a:rPr lang="en-US" sz="4000" b="1" u="sng" dirty="0">
                <a:latin typeface="Poppins ExtraBold" panose="00000900000000000000" pitchFamily="2" charset="0"/>
                <a:cs typeface="Poppins ExtraBold" panose="00000900000000000000" pitchFamily="2" charset="0"/>
              </a:rPr>
              <a:t>TABLE OF CONTENT</a:t>
            </a:r>
            <a:endParaRPr lang="en-US" sz="4000" b="1" u="sng" dirty="0">
              <a:latin typeface="Poppins ExtraBold" panose="00000900000000000000" pitchFamily="2" charset="0"/>
              <a:cs typeface="Poppins ExtraBold" panose="00000900000000000000" pitchFamily="2" charset="0"/>
            </a:endParaRPr>
          </a:p>
        </p:txBody>
      </p:sp>
      <p:sp>
        <p:nvSpPr>
          <p:cNvPr id="46" name="Rectangle: Rounded Corners 45">
            <a:hlinkClick r:id="rId4" action="ppaction://hlinksldjump"/>
          </p:cNvPr>
          <p:cNvSpPr/>
          <p:nvPr/>
        </p:nvSpPr>
        <p:spPr>
          <a:xfrm>
            <a:off x="5139068" y="5476647"/>
            <a:ext cx="191386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COURSES</a:t>
            </a:r>
            <a:endParaRPr lang="en-US" sz="1200" spc="300" dirty="0">
              <a:latin typeface="Poppins" panose="00000500000000000000" pitchFamily="2" charset="0"/>
              <a:cs typeface="Poppins" panose="00000500000000000000" pitchFamily="2" charset="0"/>
            </a:endParaRPr>
          </a:p>
        </p:txBody>
      </p:sp>
      <p:sp>
        <p:nvSpPr>
          <p:cNvPr id="2" name="Freeform: Shape 1">
            <a:hlinkClick r:id="" action="ppaction://hlinkshowjump?jump=nextslide"/>
          </p:cNvPr>
          <p:cNvSpPr/>
          <p:nvPr/>
        </p:nvSpPr>
        <p:spPr>
          <a:xfrm>
            <a:off x="7293147"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152400" dist="317500" dir="5400000" sx="90000" sy="-19000" rotWithShape="0">
              <a:prstClr val="black">
                <a:alpha val="1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
        <p:nvSpPr>
          <p:cNvPr id="3" name="Freeform: Shape 2">
            <a:hlinkClick r:id="" action="ppaction://hlinkshowjump?jump=previousslide"/>
          </p:cNvPr>
          <p:cNvSpPr/>
          <p:nvPr/>
        </p:nvSpPr>
        <p:spPr>
          <a:xfrm flipH="1">
            <a:off x="4368796"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152400" dist="317500" dir="5400000" sx="90000" sy="-19000" rotWithShape="0">
              <a:prstClr val="black">
                <a:alpha val="1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pic>
        <p:nvPicPr>
          <p:cNvPr id="12" name="Picture Placeholder 11" descr="juan-francisco-rivas-lavalle--ssKnUQiY3M-unsplash"/>
          <p:cNvPicPr>
            <a:picLocks noChangeAspect="1"/>
          </p:cNvPicPr>
          <p:nvPr>
            <p:ph type="pic" sz="quarter" idx="10"/>
          </p:nvPr>
        </p:nvPicPr>
        <p:blipFill>
          <a:blip r:embed="rId5"/>
          <a:stretch>
            <a:fillRect/>
          </a:stretch>
        </p:blipFill>
        <p:spPr>
          <a:xfrm>
            <a:off x="1785620" y="1419225"/>
            <a:ext cx="2679700" cy="4019550"/>
          </a:xfrm>
          <a:prstGeom prst="rect">
            <a:avLst/>
          </a:prstGeom>
        </p:spPr>
      </p:pic>
      <p:pic>
        <p:nvPicPr>
          <p:cNvPr id="22" name="Picture Placeholder 21" descr="nik-z1d-LP8sjuI-unsplash"/>
          <p:cNvPicPr>
            <a:picLocks noChangeAspect="1"/>
          </p:cNvPicPr>
          <p:nvPr>
            <p:ph type="pic" sz="quarter" idx="14"/>
          </p:nvPr>
        </p:nvPicPr>
        <p:blipFill>
          <a:blip r:embed="rId6"/>
          <a:stretch>
            <a:fillRect/>
          </a:stretch>
        </p:blipFill>
        <p:spPr>
          <a:xfrm>
            <a:off x="13634720" y="1754505"/>
            <a:ext cx="2743200" cy="33483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42" name="Freeform: Shape 41"/>
          <p:cNvSpPr>
            <a:spLocks noGrp="1" noRot="1" noMove="1" noResize="1" noEditPoints="1" noAdjustHandles="1" noChangeArrowheads="1" noChangeShapeType="1"/>
          </p:cNvSpPr>
          <p:nvPr/>
        </p:nvSpPr>
        <p:spPr>
          <a:xfrm flipV="1">
            <a:off x="0" y="0"/>
            <a:ext cx="12192000" cy="6857987"/>
          </a:xfrm>
          <a:custGeom>
            <a:avLst/>
            <a:gdLst>
              <a:gd name="connsiteX0" fmla="*/ 6096000 w 12192000"/>
              <a:gd name="connsiteY0" fmla="*/ 1816100 h 6857987"/>
              <a:gd name="connsiteX1" fmla="*/ 12042523 w 12192000"/>
              <a:gd name="connsiteY1" fmla="*/ 1550243 h 6857987"/>
              <a:gd name="connsiteX2" fmla="*/ 12192000 w 12192000"/>
              <a:gd name="connsiteY2" fmla="*/ 1526935 h 6857987"/>
              <a:gd name="connsiteX3" fmla="*/ 12192000 w 12192000"/>
              <a:gd name="connsiteY3" fmla="*/ 1089266 h 6857987"/>
              <a:gd name="connsiteX4" fmla="*/ 12192000 w 12192000"/>
              <a:gd name="connsiteY4" fmla="*/ 0 h 6857987"/>
              <a:gd name="connsiteX5" fmla="*/ 0 w 12192000"/>
              <a:gd name="connsiteY5" fmla="*/ 0 h 6857987"/>
              <a:gd name="connsiteX6" fmla="*/ 0 w 12192000"/>
              <a:gd name="connsiteY6" fmla="*/ 1089266 h 6857987"/>
              <a:gd name="connsiteX7" fmla="*/ 0 w 12192000"/>
              <a:gd name="connsiteY7" fmla="*/ 1526935 h 6857987"/>
              <a:gd name="connsiteX8" fmla="*/ 149478 w 12192000"/>
              <a:gd name="connsiteY8" fmla="*/ 1550243 h 6857987"/>
              <a:gd name="connsiteX9" fmla="*/ 6096000 w 12192000"/>
              <a:gd name="connsiteY9" fmla="*/ 1816100 h 6857987"/>
              <a:gd name="connsiteX10" fmla="*/ 0 w 12192000"/>
              <a:gd name="connsiteY10" fmla="*/ 6857987 h 6857987"/>
              <a:gd name="connsiteX11" fmla="*/ 12192000 w 12192000"/>
              <a:gd name="connsiteY11" fmla="*/ 6857987 h 6857987"/>
              <a:gd name="connsiteX12" fmla="*/ 12192000 w 12192000"/>
              <a:gd name="connsiteY12" fmla="*/ 5768721 h 6857987"/>
              <a:gd name="connsiteX13" fmla="*/ 12192000 w 12192000"/>
              <a:gd name="connsiteY13" fmla="*/ 5331052 h 6857987"/>
              <a:gd name="connsiteX14" fmla="*/ 12042523 w 12192000"/>
              <a:gd name="connsiteY14" fmla="*/ 5307744 h 6857987"/>
              <a:gd name="connsiteX15" fmla="*/ 6096000 w 12192000"/>
              <a:gd name="connsiteY15" fmla="*/ 5041887 h 6857987"/>
              <a:gd name="connsiteX16" fmla="*/ 149478 w 12192000"/>
              <a:gd name="connsiteY16" fmla="*/ 5307744 h 6857987"/>
              <a:gd name="connsiteX17" fmla="*/ 0 w 12192000"/>
              <a:gd name="connsiteY17" fmla="*/ 5331052 h 6857987"/>
              <a:gd name="connsiteX18" fmla="*/ 0 w 12192000"/>
              <a:gd name="connsiteY18" fmla="*/ 5768721 h 685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6857987">
                <a:moveTo>
                  <a:pt x="6096000" y="1816100"/>
                </a:moveTo>
                <a:cubicBezTo>
                  <a:pt x="8663788" y="1816100"/>
                  <a:pt x="10897323" y="1708600"/>
                  <a:pt x="12042523" y="1550243"/>
                </a:cubicBezTo>
                <a:lnTo>
                  <a:pt x="12192000" y="1526935"/>
                </a:lnTo>
                <a:lnTo>
                  <a:pt x="12192000" y="1089266"/>
                </a:lnTo>
                <a:lnTo>
                  <a:pt x="12192000" y="0"/>
                </a:lnTo>
                <a:lnTo>
                  <a:pt x="0" y="0"/>
                </a:lnTo>
                <a:lnTo>
                  <a:pt x="0" y="1089266"/>
                </a:lnTo>
                <a:lnTo>
                  <a:pt x="0" y="1526935"/>
                </a:lnTo>
                <a:lnTo>
                  <a:pt x="149478" y="1550243"/>
                </a:lnTo>
                <a:cubicBezTo>
                  <a:pt x="1294677" y="1708600"/>
                  <a:pt x="3528213" y="1816100"/>
                  <a:pt x="6096000" y="1816100"/>
                </a:cubicBezTo>
                <a:close/>
                <a:moveTo>
                  <a:pt x="0" y="6857987"/>
                </a:moveTo>
                <a:lnTo>
                  <a:pt x="12192000" y="6857987"/>
                </a:lnTo>
                <a:lnTo>
                  <a:pt x="12192000" y="5768721"/>
                </a:lnTo>
                <a:lnTo>
                  <a:pt x="12192000" y="5331052"/>
                </a:lnTo>
                <a:lnTo>
                  <a:pt x="12042523" y="5307744"/>
                </a:lnTo>
                <a:cubicBezTo>
                  <a:pt x="10897323" y="5149387"/>
                  <a:pt x="8663788" y="5041887"/>
                  <a:pt x="6096000" y="5041887"/>
                </a:cubicBezTo>
                <a:cubicBezTo>
                  <a:pt x="3528213" y="5041887"/>
                  <a:pt x="1294677" y="5149387"/>
                  <a:pt x="149478" y="5307744"/>
                </a:cubicBezTo>
                <a:lnTo>
                  <a:pt x="0" y="5331052"/>
                </a:lnTo>
                <a:lnTo>
                  <a:pt x="0" y="5768721"/>
                </a:lnTo>
                <a:close/>
              </a:path>
            </a:pathLst>
          </a:custGeom>
          <a:gradFill>
            <a:gsLst>
              <a:gs pos="0">
                <a:srgbClr val="FE4444"/>
              </a:gs>
              <a:gs pos="100000">
                <a:srgbClr val="832B2B"/>
              </a:gs>
            </a:gsLst>
            <a:lin ang="27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dirty="0">
              <a:latin typeface="Poppins" panose="00000500000000000000" pitchFamily="2" charset="0"/>
              <a:cs typeface="Poppins" panose="00000500000000000000" pitchFamily="2" charset="0"/>
            </a:endParaRPr>
          </a:p>
        </p:txBody>
      </p:sp>
      <p:sp>
        <p:nvSpPr>
          <p:cNvPr id="45" name="TextBox 44"/>
          <p:cNvSpPr txBox="1"/>
          <p:nvPr/>
        </p:nvSpPr>
        <p:spPr>
          <a:xfrm>
            <a:off x="2523460" y="673460"/>
            <a:ext cx="7145079" cy="706755"/>
          </a:xfrm>
          <a:prstGeom prst="rect">
            <a:avLst/>
          </a:prstGeom>
          <a:noFill/>
        </p:spPr>
        <p:txBody>
          <a:bodyPr wrap="square" rtlCol="0">
            <a:spAutoFit/>
          </a:bodyPr>
          <a:lstStyle/>
          <a:p>
            <a:pPr algn="ctr"/>
            <a:r>
              <a:rPr lang="en-US" sz="4000" b="1" u="sng" dirty="0">
                <a:latin typeface="Poppins ExtraBold" panose="00000900000000000000" pitchFamily="2" charset="0"/>
                <a:cs typeface="Poppins ExtraBold" panose="00000900000000000000" pitchFamily="2" charset="0"/>
              </a:rPr>
              <a:t>TABLE OF CONTENT</a:t>
            </a:r>
            <a:endParaRPr lang="en-US" sz="4000" b="1" u="sng" dirty="0">
              <a:latin typeface="Poppins ExtraBold" panose="00000900000000000000" pitchFamily="2" charset="0"/>
              <a:cs typeface="Poppins ExtraBold" panose="00000900000000000000" pitchFamily="2" charset="0"/>
            </a:endParaRPr>
          </a:p>
        </p:txBody>
      </p:sp>
      <p:sp>
        <p:nvSpPr>
          <p:cNvPr id="46" name="Rectangle: Rounded Corners 45">
            <a:hlinkClick r:id="rId1" action="ppaction://hlinksldjump"/>
          </p:cNvPr>
          <p:cNvSpPr/>
          <p:nvPr/>
        </p:nvSpPr>
        <p:spPr>
          <a:xfrm>
            <a:off x="5139068" y="5476647"/>
            <a:ext cx="1913860" cy="531629"/>
          </a:xfrm>
          <a:prstGeom prst="roundRect">
            <a:avLst>
              <a:gd name="adj" fmla="val 50000"/>
            </a:avLst>
          </a:prstGeom>
          <a:gradFill flip="none" rotWithShape="1">
            <a:gsLst>
              <a:gs pos="0">
                <a:srgbClr val="7B32B2"/>
              </a:gs>
              <a:gs pos="100000">
                <a:srgbClr val="401A5D"/>
              </a:gs>
            </a:gsLst>
            <a:lin ang="24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About Us</a:t>
            </a:r>
            <a:endParaRPr lang="en-US" sz="1200" spc="300" dirty="0">
              <a:latin typeface="Poppins" panose="00000500000000000000" pitchFamily="2" charset="0"/>
              <a:cs typeface="Poppins" panose="00000500000000000000" pitchFamily="2" charset="0"/>
            </a:endParaRPr>
          </a:p>
        </p:txBody>
      </p:sp>
      <p:sp>
        <p:nvSpPr>
          <p:cNvPr id="2" name="Freeform: Shape 1">
            <a:hlinkClick r:id="" action="ppaction://hlinkshowjump?jump=nextslide"/>
          </p:cNvPr>
          <p:cNvSpPr/>
          <p:nvPr/>
        </p:nvSpPr>
        <p:spPr>
          <a:xfrm>
            <a:off x="7293147"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
        <p:nvSpPr>
          <p:cNvPr id="3" name="Freeform: Shape 2">
            <a:hlinkClick r:id="" action="ppaction://hlinkshowjump?jump=previousslide"/>
          </p:cNvPr>
          <p:cNvSpPr/>
          <p:nvPr/>
        </p:nvSpPr>
        <p:spPr>
          <a:xfrm flipH="1">
            <a:off x="4368796"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pic>
        <p:nvPicPr>
          <p:cNvPr id="16" name="Picture Placeholder 15" descr="juan-francisco-rivas-lavalle--ssKnUQiY3M-unsplash"/>
          <p:cNvPicPr>
            <a:picLocks noChangeAspect="1"/>
          </p:cNvPicPr>
          <p:nvPr>
            <p:ph type="pic" sz="quarter" idx="10"/>
          </p:nvPr>
        </p:nvPicPr>
        <p:blipFill>
          <a:blip r:embed="rId2"/>
          <a:stretch>
            <a:fillRect/>
          </a:stretch>
        </p:blipFill>
        <p:spPr>
          <a:xfrm>
            <a:off x="-1184275" y="1419225"/>
            <a:ext cx="2679700" cy="4019550"/>
          </a:xfrm>
          <a:prstGeom prst="rect">
            <a:avLst/>
          </a:prstGeom>
        </p:spPr>
      </p:pic>
      <p:pic>
        <p:nvPicPr>
          <p:cNvPr id="18" name="Picture Placeholder 17" descr="alex-azabache-V83v-MYB_Z8-unsplash"/>
          <p:cNvPicPr>
            <a:picLocks noChangeAspect="1"/>
          </p:cNvPicPr>
          <p:nvPr>
            <p:ph type="pic" sz="quarter" idx="11"/>
          </p:nvPr>
        </p:nvPicPr>
        <p:blipFill>
          <a:blip r:embed="rId3"/>
          <a:stretch>
            <a:fillRect/>
          </a:stretch>
        </p:blipFill>
        <p:spPr>
          <a:xfrm>
            <a:off x="1785620" y="1419225"/>
            <a:ext cx="2679700" cy="4019550"/>
          </a:xfrm>
          <a:prstGeom prst="rect">
            <a:avLst/>
          </a:prstGeom>
        </p:spPr>
      </p:pic>
      <p:pic>
        <p:nvPicPr>
          <p:cNvPr id="20" name="Picture Placeholder 19" descr="eileen-pan-5d5DSRQ5dUc-unsplash"/>
          <p:cNvPicPr>
            <a:picLocks noChangeAspect="1"/>
          </p:cNvPicPr>
          <p:nvPr>
            <p:ph type="pic" sz="quarter" idx="13"/>
          </p:nvPr>
        </p:nvPicPr>
        <p:blipFill>
          <a:blip r:embed="rId4"/>
          <a:stretch>
            <a:fillRect/>
          </a:stretch>
        </p:blipFill>
        <p:spPr>
          <a:xfrm>
            <a:off x="7694295" y="1600200"/>
            <a:ext cx="2743200" cy="3656965"/>
          </a:xfrm>
          <a:prstGeom prst="rect">
            <a:avLst/>
          </a:prstGeom>
        </p:spPr>
      </p:pic>
      <p:pic>
        <p:nvPicPr>
          <p:cNvPr id="22" name="Picture Placeholder 21" descr="cristofer-maximilian-NSKP7Gwa_I0-unsplash"/>
          <p:cNvPicPr>
            <a:picLocks noChangeAspect="1"/>
          </p:cNvPicPr>
          <p:nvPr>
            <p:ph type="pic" sz="quarter" idx="12"/>
          </p:nvPr>
        </p:nvPicPr>
        <p:blipFill>
          <a:blip r:embed="rId5"/>
          <a:stretch>
            <a:fillRect/>
          </a:stretch>
        </p:blipFill>
        <p:spPr>
          <a:xfrm>
            <a:off x="4755515" y="1419225"/>
            <a:ext cx="2679700" cy="4019550"/>
          </a:xfrm>
          <a:prstGeom prst="rect">
            <a:avLst/>
          </a:prstGeom>
        </p:spPr>
      </p:pic>
      <p:pic>
        <p:nvPicPr>
          <p:cNvPr id="26" name="Picture Placeholder 25" descr="nik-z1d-LP8sjuI-unsplash"/>
          <p:cNvPicPr>
            <a:picLocks noChangeAspect="1"/>
          </p:cNvPicPr>
          <p:nvPr>
            <p:ph type="pic" sz="quarter" idx="14"/>
          </p:nvPr>
        </p:nvPicPr>
        <p:blipFill>
          <a:blip r:embed="rId6"/>
          <a:stretch>
            <a:fillRect/>
          </a:stretch>
        </p:blipFill>
        <p:spPr>
          <a:xfrm>
            <a:off x="10664190" y="1754505"/>
            <a:ext cx="2743200" cy="33483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pic>
        <p:nvPicPr>
          <p:cNvPr id="23" name="Picture Placeholder 22" descr="nik-z1d-LP8sjuI-unsplash"/>
          <p:cNvPicPr>
            <a:picLocks noChangeAspect="1"/>
          </p:cNvPicPr>
          <p:nvPr>
            <p:ph type="pic" sz="quarter" idx="14"/>
          </p:nvPr>
        </p:nvPicPr>
        <p:blipFill>
          <a:blip r:embed="rId1"/>
          <a:stretch>
            <a:fillRect/>
          </a:stretch>
        </p:blipFill>
        <p:spPr>
          <a:xfrm>
            <a:off x="7694295" y="1754505"/>
            <a:ext cx="2743200" cy="3348355"/>
          </a:xfrm>
          <a:prstGeom prst="rect">
            <a:avLst/>
          </a:prstGeom>
        </p:spPr>
      </p:pic>
      <p:pic>
        <p:nvPicPr>
          <p:cNvPr id="20" name="Picture Placeholder 19" descr="eileen-pan-5d5DSRQ5dUc-unsplash"/>
          <p:cNvPicPr>
            <a:picLocks noChangeAspect="1"/>
          </p:cNvPicPr>
          <p:nvPr>
            <p:ph type="pic" sz="quarter" idx="13"/>
          </p:nvPr>
        </p:nvPicPr>
        <p:blipFill>
          <a:blip r:embed="rId2"/>
          <a:stretch>
            <a:fillRect/>
          </a:stretch>
        </p:blipFill>
        <p:spPr>
          <a:xfrm>
            <a:off x="4724400" y="1600200"/>
            <a:ext cx="2743200" cy="3656965"/>
          </a:xfrm>
          <a:prstGeom prst="rect">
            <a:avLst/>
          </a:prstGeom>
        </p:spPr>
      </p:pic>
      <p:pic>
        <p:nvPicPr>
          <p:cNvPr id="19" name="Picture Placeholder 18" descr="cristofer-maximilian-NSKP7Gwa_I0-unsplash"/>
          <p:cNvPicPr>
            <a:picLocks noChangeAspect="1"/>
          </p:cNvPicPr>
          <p:nvPr>
            <p:ph type="pic" sz="quarter" idx="12"/>
          </p:nvPr>
        </p:nvPicPr>
        <p:blipFill>
          <a:blip r:embed="rId3"/>
          <a:stretch>
            <a:fillRect/>
          </a:stretch>
        </p:blipFill>
        <p:spPr>
          <a:xfrm>
            <a:off x="1785620" y="1419225"/>
            <a:ext cx="2679700" cy="4019550"/>
          </a:xfrm>
          <a:prstGeom prst="rect">
            <a:avLst/>
          </a:prstGeom>
        </p:spPr>
      </p:pic>
      <p:pic>
        <p:nvPicPr>
          <p:cNvPr id="18" name="Picture Placeholder 17" descr="alex-azabache-V83v-MYB_Z8-unsplash"/>
          <p:cNvPicPr>
            <a:picLocks noChangeAspect="1"/>
          </p:cNvPicPr>
          <p:nvPr>
            <p:ph type="pic" sz="quarter" idx="11"/>
          </p:nvPr>
        </p:nvPicPr>
        <p:blipFill>
          <a:blip r:embed="rId4"/>
          <a:stretch>
            <a:fillRect/>
          </a:stretch>
        </p:blipFill>
        <p:spPr>
          <a:xfrm>
            <a:off x="-1184275" y="1419225"/>
            <a:ext cx="2679700" cy="4019550"/>
          </a:xfrm>
          <a:prstGeom prst="rect">
            <a:avLst/>
          </a:prstGeom>
        </p:spPr>
      </p:pic>
      <p:pic>
        <p:nvPicPr>
          <p:cNvPr id="17" name="Picture Placeholder 16" descr="juan-francisco-rivas-lavalle--ssKnUQiY3M-unsplash"/>
          <p:cNvPicPr>
            <a:picLocks noChangeAspect="1"/>
          </p:cNvPicPr>
          <p:nvPr>
            <p:ph type="pic" sz="quarter" idx="10"/>
          </p:nvPr>
        </p:nvPicPr>
        <p:blipFill>
          <a:blip r:embed="rId5"/>
          <a:stretch>
            <a:fillRect/>
          </a:stretch>
        </p:blipFill>
        <p:spPr>
          <a:xfrm>
            <a:off x="-4154805" y="1419225"/>
            <a:ext cx="2680335" cy="4019550"/>
          </a:xfrm>
          <a:prstGeom prst="rect">
            <a:avLst/>
          </a:prstGeom>
        </p:spPr>
      </p:pic>
      <p:sp>
        <p:nvSpPr>
          <p:cNvPr id="42" name="Freeform: Shape 41"/>
          <p:cNvSpPr>
            <a:spLocks noGrp="1" noRot="1" noMove="1" noResize="1" noEditPoints="1" noAdjustHandles="1" noChangeArrowheads="1" noChangeShapeType="1"/>
          </p:cNvSpPr>
          <p:nvPr/>
        </p:nvSpPr>
        <p:spPr>
          <a:xfrm flipV="1">
            <a:off x="0" y="0"/>
            <a:ext cx="12192000" cy="6857987"/>
          </a:xfrm>
          <a:custGeom>
            <a:avLst/>
            <a:gdLst>
              <a:gd name="connsiteX0" fmla="*/ 6096000 w 12192000"/>
              <a:gd name="connsiteY0" fmla="*/ 1816100 h 6857987"/>
              <a:gd name="connsiteX1" fmla="*/ 12042523 w 12192000"/>
              <a:gd name="connsiteY1" fmla="*/ 1550243 h 6857987"/>
              <a:gd name="connsiteX2" fmla="*/ 12192000 w 12192000"/>
              <a:gd name="connsiteY2" fmla="*/ 1526935 h 6857987"/>
              <a:gd name="connsiteX3" fmla="*/ 12192000 w 12192000"/>
              <a:gd name="connsiteY3" fmla="*/ 1089266 h 6857987"/>
              <a:gd name="connsiteX4" fmla="*/ 12192000 w 12192000"/>
              <a:gd name="connsiteY4" fmla="*/ 0 h 6857987"/>
              <a:gd name="connsiteX5" fmla="*/ 0 w 12192000"/>
              <a:gd name="connsiteY5" fmla="*/ 0 h 6857987"/>
              <a:gd name="connsiteX6" fmla="*/ 0 w 12192000"/>
              <a:gd name="connsiteY6" fmla="*/ 1089266 h 6857987"/>
              <a:gd name="connsiteX7" fmla="*/ 0 w 12192000"/>
              <a:gd name="connsiteY7" fmla="*/ 1526935 h 6857987"/>
              <a:gd name="connsiteX8" fmla="*/ 149478 w 12192000"/>
              <a:gd name="connsiteY8" fmla="*/ 1550243 h 6857987"/>
              <a:gd name="connsiteX9" fmla="*/ 6096000 w 12192000"/>
              <a:gd name="connsiteY9" fmla="*/ 1816100 h 6857987"/>
              <a:gd name="connsiteX10" fmla="*/ 0 w 12192000"/>
              <a:gd name="connsiteY10" fmla="*/ 6857987 h 6857987"/>
              <a:gd name="connsiteX11" fmla="*/ 12192000 w 12192000"/>
              <a:gd name="connsiteY11" fmla="*/ 6857987 h 6857987"/>
              <a:gd name="connsiteX12" fmla="*/ 12192000 w 12192000"/>
              <a:gd name="connsiteY12" fmla="*/ 5768721 h 6857987"/>
              <a:gd name="connsiteX13" fmla="*/ 12192000 w 12192000"/>
              <a:gd name="connsiteY13" fmla="*/ 5331052 h 6857987"/>
              <a:gd name="connsiteX14" fmla="*/ 12042523 w 12192000"/>
              <a:gd name="connsiteY14" fmla="*/ 5307744 h 6857987"/>
              <a:gd name="connsiteX15" fmla="*/ 6096000 w 12192000"/>
              <a:gd name="connsiteY15" fmla="*/ 5041887 h 6857987"/>
              <a:gd name="connsiteX16" fmla="*/ 149478 w 12192000"/>
              <a:gd name="connsiteY16" fmla="*/ 5307744 h 6857987"/>
              <a:gd name="connsiteX17" fmla="*/ 0 w 12192000"/>
              <a:gd name="connsiteY17" fmla="*/ 5331052 h 6857987"/>
              <a:gd name="connsiteX18" fmla="*/ 0 w 12192000"/>
              <a:gd name="connsiteY18" fmla="*/ 5768721 h 685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6857987">
                <a:moveTo>
                  <a:pt x="6096000" y="1816100"/>
                </a:moveTo>
                <a:cubicBezTo>
                  <a:pt x="8663788" y="1816100"/>
                  <a:pt x="10897323" y="1708600"/>
                  <a:pt x="12042523" y="1550243"/>
                </a:cubicBezTo>
                <a:lnTo>
                  <a:pt x="12192000" y="1526935"/>
                </a:lnTo>
                <a:lnTo>
                  <a:pt x="12192000" y="1089266"/>
                </a:lnTo>
                <a:lnTo>
                  <a:pt x="12192000" y="0"/>
                </a:lnTo>
                <a:lnTo>
                  <a:pt x="0" y="0"/>
                </a:lnTo>
                <a:lnTo>
                  <a:pt x="0" y="1089266"/>
                </a:lnTo>
                <a:lnTo>
                  <a:pt x="0" y="1526935"/>
                </a:lnTo>
                <a:lnTo>
                  <a:pt x="149478" y="1550243"/>
                </a:lnTo>
                <a:cubicBezTo>
                  <a:pt x="1294677" y="1708600"/>
                  <a:pt x="3528213" y="1816100"/>
                  <a:pt x="6096000" y="1816100"/>
                </a:cubicBezTo>
                <a:close/>
                <a:moveTo>
                  <a:pt x="0" y="6857987"/>
                </a:moveTo>
                <a:lnTo>
                  <a:pt x="12192000" y="6857987"/>
                </a:lnTo>
                <a:lnTo>
                  <a:pt x="12192000" y="5768721"/>
                </a:lnTo>
                <a:lnTo>
                  <a:pt x="12192000" y="5331052"/>
                </a:lnTo>
                <a:lnTo>
                  <a:pt x="12042523" y="5307744"/>
                </a:lnTo>
                <a:cubicBezTo>
                  <a:pt x="10897323" y="5149387"/>
                  <a:pt x="8663788" y="5041887"/>
                  <a:pt x="6096000" y="5041887"/>
                </a:cubicBezTo>
                <a:cubicBezTo>
                  <a:pt x="3528213" y="5041887"/>
                  <a:pt x="1294677" y="5149387"/>
                  <a:pt x="149478" y="5307744"/>
                </a:cubicBezTo>
                <a:lnTo>
                  <a:pt x="0" y="5331052"/>
                </a:lnTo>
                <a:lnTo>
                  <a:pt x="0" y="5768721"/>
                </a:lnTo>
                <a:close/>
              </a:path>
            </a:pathLst>
          </a:custGeom>
          <a:gradFill>
            <a:gsLst>
              <a:gs pos="0">
                <a:srgbClr val="FE4444"/>
              </a:gs>
              <a:gs pos="100000">
                <a:srgbClr val="832B2B"/>
              </a:gs>
            </a:gsLst>
            <a:lin ang="27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dirty="0">
              <a:latin typeface="Poppins" panose="00000500000000000000" pitchFamily="2" charset="0"/>
              <a:cs typeface="Poppins" panose="00000500000000000000" pitchFamily="2" charset="0"/>
            </a:endParaRPr>
          </a:p>
        </p:txBody>
      </p:sp>
      <p:sp>
        <p:nvSpPr>
          <p:cNvPr id="45" name="TextBox 44"/>
          <p:cNvSpPr txBox="1"/>
          <p:nvPr/>
        </p:nvSpPr>
        <p:spPr>
          <a:xfrm>
            <a:off x="2523460" y="673460"/>
            <a:ext cx="7145079" cy="706755"/>
          </a:xfrm>
          <a:prstGeom prst="rect">
            <a:avLst/>
          </a:prstGeom>
          <a:noFill/>
        </p:spPr>
        <p:txBody>
          <a:bodyPr wrap="square" rtlCol="0">
            <a:spAutoFit/>
          </a:bodyPr>
          <a:lstStyle/>
          <a:p>
            <a:pPr algn="ctr"/>
            <a:r>
              <a:rPr lang="en-US" sz="4000" b="1" u="sng" dirty="0">
                <a:latin typeface="Poppins ExtraBold" panose="00000900000000000000" pitchFamily="2" charset="0"/>
                <a:cs typeface="Poppins ExtraBold" panose="00000900000000000000" pitchFamily="2" charset="0"/>
              </a:rPr>
              <a:t>TABLE OF CONTENT</a:t>
            </a:r>
            <a:endParaRPr lang="en-US" sz="4000" b="1" u="sng" dirty="0">
              <a:latin typeface="Poppins ExtraBold" panose="00000900000000000000" pitchFamily="2" charset="0"/>
              <a:cs typeface="Poppins ExtraBold" panose="00000900000000000000" pitchFamily="2" charset="0"/>
            </a:endParaRPr>
          </a:p>
        </p:txBody>
      </p:sp>
      <p:sp>
        <p:nvSpPr>
          <p:cNvPr id="46" name="Rectangle: Rounded Corners 45">
            <a:hlinkClick r:id="rId6" action="ppaction://hlinksldjump"/>
          </p:cNvPr>
          <p:cNvSpPr/>
          <p:nvPr/>
        </p:nvSpPr>
        <p:spPr>
          <a:xfrm>
            <a:off x="5139068" y="5476647"/>
            <a:ext cx="191386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CAREER PATH</a:t>
            </a:r>
            <a:endParaRPr lang="en-US" sz="1200" spc="300" dirty="0">
              <a:latin typeface="Poppins" panose="00000500000000000000" pitchFamily="2" charset="0"/>
              <a:cs typeface="Poppins" panose="00000500000000000000" pitchFamily="2" charset="0"/>
            </a:endParaRPr>
          </a:p>
        </p:txBody>
      </p:sp>
      <p:sp>
        <p:nvSpPr>
          <p:cNvPr id="2" name="Freeform: Shape 1">
            <a:hlinkClick r:id="" action="ppaction://hlinkshowjump?jump=nextslide"/>
          </p:cNvPr>
          <p:cNvSpPr/>
          <p:nvPr/>
        </p:nvSpPr>
        <p:spPr>
          <a:xfrm>
            <a:off x="7293147"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
        <p:nvSpPr>
          <p:cNvPr id="3" name="Freeform: Shape 2">
            <a:hlinkClick r:id="" action="ppaction://hlinkshowjump?jump=previousslide"/>
          </p:cNvPr>
          <p:cNvSpPr/>
          <p:nvPr/>
        </p:nvSpPr>
        <p:spPr>
          <a:xfrm flipH="1">
            <a:off x="4368796"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pic>
        <p:nvPicPr>
          <p:cNvPr id="19" name="Picture Placeholder 18" descr="nik-z1d-LP8sjuI-unsplash"/>
          <p:cNvPicPr>
            <a:picLocks noChangeAspect="1"/>
          </p:cNvPicPr>
          <p:nvPr>
            <p:ph type="pic" sz="quarter" idx="14"/>
          </p:nvPr>
        </p:nvPicPr>
        <p:blipFill>
          <a:blip r:embed="rId1"/>
          <a:stretch>
            <a:fillRect/>
          </a:stretch>
        </p:blipFill>
        <p:spPr>
          <a:xfrm>
            <a:off x="4724400" y="1754505"/>
            <a:ext cx="2743200" cy="3348355"/>
          </a:xfrm>
          <a:prstGeom prst="rect">
            <a:avLst/>
          </a:prstGeom>
        </p:spPr>
      </p:pic>
      <p:pic>
        <p:nvPicPr>
          <p:cNvPr id="18" name="Picture Placeholder 17" descr="eileen-pan-5d5DSRQ5dUc-unsplash"/>
          <p:cNvPicPr>
            <a:picLocks noChangeAspect="1"/>
          </p:cNvPicPr>
          <p:nvPr>
            <p:ph type="pic" sz="quarter" idx="13"/>
          </p:nvPr>
        </p:nvPicPr>
        <p:blipFill>
          <a:blip r:embed="rId2"/>
          <a:stretch>
            <a:fillRect/>
          </a:stretch>
        </p:blipFill>
        <p:spPr>
          <a:xfrm>
            <a:off x="1754505" y="1600200"/>
            <a:ext cx="2743200" cy="3656965"/>
          </a:xfrm>
          <a:prstGeom prst="rect">
            <a:avLst/>
          </a:prstGeom>
        </p:spPr>
      </p:pic>
      <p:pic>
        <p:nvPicPr>
          <p:cNvPr id="17" name="Picture Placeholder 16" descr="cristofer-maximilian-NSKP7Gwa_I0-unsplash"/>
          <p:cNvPicPr>
            <a:picLocks noChangeAspect="1"/>
          </p:cNvPicPr>
          <p:nvPr>
            <p:ph type="pic" sz="quarter" idx="12"/>
          </p:nvPr>
        </p:nvPicPr>
        <p:blipFill>
          <a:blip r:embed="rId3"/>
          <a:stretch>
            <a:fillRect/>
          </a:stretch>
        </p:blipFill>
        <p:spPr>
          <a:xfrm>
            <a:off x="-1184275" y="1419225"/>
            <a:ext cx="2679700" cy="4019550"/>
          </a:xfrm>
          <a:prstGeom prst="rect">
            <a:avLst/>
          </a:prstGeom>
        </p:spPr>
      </p:pic>
      <p:pic>
        <p:nvPicPr>
          <p:cNvPr id="16" name="Picture Placeholder 15" descr="alex-azabache-V83v-MYB_Z8-unsplash"/>
          <p:cNvPicPr>
            <a:picLocks noChangeAspect="1"/>
          </p:cNvPicPr>
          <p:nvPr>
            <p:ph type="pic" sz="quarter" idx="11"/>
          </p:nvPr>
        </p:nvPicPr>
        <p:blipFill>
          <a:blip r:embed="rId4"/>
          <a:stretch>
            <a:fillRect/>
          </a:stretch>
        </p:blipFill>
        <p:spPr>
          <a:xfrm>
            <a:off x="-4154805" y="1419225"/>
            <a:ext cx="2680335" cy="4019550"/>
          </a:xfrm>
          <a:prstGeom prst="rect">
            <a:avLst/>
          </a:prstGeom>
        </p:spPr>
      </p:pic>
      <p:pic>
        <p:nvPicPr>
          <p:cNvPr id="15" name="Picture Placeholder 14" descr="juan-francisco-rivas-lavalle--ssKnUQiY3M-unsplash"/>
          <p:cNvPicPr>
            <a:picLocks noChangeAspect="1"/>
          </p:cNvPicPr>
          <p:nvPr>
            <p:ph type="pic" sz="quarter" idx="10"/>
          </p:nvPr>
        </p:nvPicPr>
        <p:blipFill>
          <a:blip r:embed="rId5"/>
          <a:stretch>
            <a:fillRect/>
          </a:stretch>
        </p:blipFill>
        <p:spPr>
          <a:xfrm>
            <a:off x="-7124700" y="1419225"/>
            <a:ext cx="2680335" cy="4019550"/>
          </a:xfrm>
          <a:prstGeom prst="rect">
            <a:avLst/>
          </a:prstGeom>
        </p:spPr>
      </p:pic>
      <p:sp>
        <p:nvSpPr>
          <p:cNvPr id="42" name="Freeform: Shape 41"/>
          <p:cNvSpPr>
            <a:spLocks noGrp="1" noRot="1" noMove="1" noResize="1" noEditPoints="1" noAdjustHandles="1" noChangeArrowheads="1" noChangeShapeType="1"/>
          </p:cNvSpPr>
          <p:nvPr/>
        </p:nvSpPr>
        <p:spPr>
          <a:xfrm flipV="1">
            <a:off x="0" y="0"/>
            <a:ext cx="12192000" cy="6857987"/>
          </a:xfrm>
          <a:custGeom>
            <a:avLst/>
            <a:gdLst>
              <a:gd name="connsiteX0" fmla="*/ 6096000 w 12192000"/>
              <a:gd name="connsiteY0" fmla="*/ 1816100 h 6857987"/>
              <a:gd name="connsiteX1" fmla="*/ 12042523 w 12192000"/>
              <a:gd name="connsiteY1" fmla="*/ 1550243 h 6857987"/>
              <a:gd name="connsiteX2" fmla="*/ 12192000 w 12192000"/>
              <a:gd name="connsiteY2" fmla="*/ 1526935 h 6857987"/>
              <a:gd name="connsiteX3" fmla="*/ 12192000 w 12192000"/>
              <a:gd name="connsiteY3" fmla="*/ 1089266 h 6857987"/>
              <a:gd name="connsiteX4" fmla="*/ 12192000 w 12192000"/>
              <a:gd name="connsiteY4" fmla="*/ 0 h 6857987"/>
              <a:gd name="connsiteX5" fmla="*/ 0 w 12192000"/>
              <a:gd name="connsiteY5" fmla="*/ 0 h 6857987"/>
              <a:gd name="connsiteX6" fmla="*/ 0 w 12192000"/>
              <a:gd name="connsiteY6" fmla="*/ 1089266 h 6857987"/>
              <a:gd name="connsiteX7" fmla="*/ 0 w 12192000"/>
              <a:gd name="connsiteY7" fmla="*/ 1526935 h 6857987"/>
              <a:gd name="connsiteX8" fmla="*/ 149478 w 12192000"/>
              <a:gd name="connsiteY8" fmla="*/ 1550243 h 6857987"/>
              <a:gd name="connsiteX9" fmla="*/ 6096000 w 12192000"/>
              <a:gd name="connsiteY9" fmla="*/ 1816100 h 6857987"/>
              <a:gd name="connsiteX10" fmla="*/ 0 w 12192000"/>
              <a:gd name="connsiteY10" fmla="*/ 6857987 h 6857987"/>
              <a:gd name="connsiteX11" fmla="*/ 12192000 w 12192000"/>
              <a:gd name="connsiteY11" fmla="*/ 6857987 h 6857987"/>
              <a:gd name="connsiteX12" fmla="*/ 12192000 w 12192000"/>
              <a:gd name="connsiteY12" fmla="*/ 5768721 h 6857987"/>
              <a:gd name="connsiteX13" fmla="*/ 12192000 w 12192000"/>
              <a:gd name="connsiteY13" fmla="*/ 5331052 h 6857987"/>
              <a:gd name="connsiteX14" fmla="*/ 12042523 w 12192000"/>
              <a:gd name="connsiteY14" fmla="*/ 5307744 h 6857987"/>
              <a:gd name="connsiteX15" fmla="*/ 6096000 w 12192000"/>
              <a:gd name="connsiteY15" fmla="*/ 5041887 h 6857987"/>
              <a:gd name="connsiteX16" fmla="*/ 149478 w 12192000"/>
              <a:gd name="connsiteY16" fmla="*/ 5307744 h 6857987"/>
              <a:gd name="connsiteX17" fmla="*/ 0 w 12192000"/>
              <a:gd name="connsiteY17" fmla="*/ 5331052 h 6857987"/>
              <a:gd name="connsiteX18" fmla="*/ 0 w 12192000"/>
              <a:gd name="connsiteY18" fmla="*/ 5768721 h 6857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6857987">
                <a:moveTo>
                  <a:pt x="6096000" y="1816100"/>
                </a:moveTo>
                <a:cubicBezTo>
                  <a:pt x="8663788" y="1816100"/>
                  <a:pt x="10897323" y="1708600"/>
                  <a:pt x="12042523" y="1550243"/>
                </a:cubicBezTo>
                <a:lnTo>
                  <a:pt x="12192000" y="1526935"/>
                </a:lnTo>
                <a:lnTo>
                  <a:pt x="12192000" y="1089266"/>
                </a:lnTo>
                <a:lnTo>
                  <a:pt x="12192000" y="0"/>
                </a:lnTo>
                <a:lnTo>
                  <a:pt x="0" y="0"/>
                </a:lnTo>
                <a:lnTo>
                  <a:pt x="0" y="1089266"/>
                </a:lnTo>
                <a:lnTo>
                  <a:pt x="0" y="1526935"/>
                </a:lnTo>
                <a:lnTo>
                  <a:pt x="149478" y="1550243"/>
                </a:lnTo>
                <a:cubicBezTo>
                  <a:pt x="1294677" y="1708600"/>
                  <a:pt x="3528213" y="1816100"/>
                  <a:pt x="6096000" y="1816100"/>
                </a:cubicBezTo>
                <a:close/>
                <a:moveTo>
                  <a:pt x="0" y="6857987"/>
                </a:moveTo>
                <a:lnTo>
                  <a:pt x="12192000" y="6857987"/>
                </a:lnTo>
                <a:lnTo>
                  <a:pt x="12192000" y="5768721"/>
                </a:lnTo>
                <a:lnTo>
                  <a:pt x="12192000" y="5331052"/>
                </a:lnTo>
                <a:lnTo>
                  <a:pt x="12042523" y="5307744"/>
                </a:lnTo>
                <a:cubicBezTo>
                  <a:pt x="10897323" y="5149387"/>
                  <a:pt x="8663788" y="5041887"/>
                  <a:pt x="6096000" y="5041887"/>
                </a:cubicBezTo>
                <a:cubicBezTo>
                  <a:pt x="3528213" y="5041887"/>
                  <a:pt x="1294677" y="5149387"/>
                  <a:pt x="149478" y="5307744"/>
                </a:cubicBezTo>
                <a:lnTo>
                  <a:pt x="0" y="5331052"/>
                </a:lnTo>
                <a:lnTo>
                  <a:pt x="0" y="5768721"/>
                </a:lnTo>
                <a:close/>
              </a:path>
            </a:pathLst>
          </a:custGeom>
          <a:gradFill>
            <a:gsLst>
              <a:gs pos="0">
                <a:srgbClr val="FE4444"/>
              </a:gs>
              <a:gs pos="100000">
                <a:srgbClr val="832B2B"/>
              </a:gs>
            </a:gsLst>
            <a:lin ang="27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dirty="0">
              <a:latin typeface="Poppins" panose="00000500000000000000" pitchFamily="2" charset="0"/>
              <a:cs typeface="Poppins" panose="00000500000000000000" pitchFamily="2" charset="0"/>
            </a:endParaRPr>
          </a:p>
        </p:txBody>
      </p:sp>
      <p:sp>
        <p:nvSpPr>
          <p:cNvPr id="45" name="TextBox 44"/>
          <p:cNvSpPr txBox="1"/>
          <p:nvPr/>
        </p:nvSpPr>
        <p:spPr>
          <a:xfrm>
            <a:off x="2523460" y="673460"/>
            <a:ext cx="7145079" cy="706755"/>
          </a:xfrm>
          <a:prstGeom prst="rect">
            <a:avLst/>
          </a:prstGeom>
          <a:noFill/>
        </p:spPr>
        <p:txBody>
          <a:bodyPr wrap="square" rtlCol="0">
            <a:spAutoFit/>
          </a:bodyPr>
          <a:lstStyle/>
          <a:p>
            <a:pPr algn="ctr"/>
            <a:r>
              <a:rPr lang="en-US" sz="4000" b="1" u="sng" dirty="0">
                <a:latin typeface="Poppins ExtraBold" panose="00000900000000000000" pitchFamily="2" charset="0"/>
                <a:cs typeface="Poppins ExtraBold" panose="00000900000000000000" pitchFamily="2" charset="0"/>
              </a:rPr>
              <a:t>TABLE OF CONTENT</a:t>
            </a:r>
            <a:endParaRPr lang="en-US" sz="4000" b="1" u="sng" dirty="0">
              <a:latin typeface="Poppins ExtraBold" panose="00000900000000000000" pitchFamily="2" charset="0"/>
              <a:cs typeface="Poppins ExtraBold" panose="00000900000000000000" pitchFamily="2" charset="0"/>
            </a:endParaRPr>
          </a:p>
        </p:txBody>
      </p:sp>
      <p:sp>
        <p:nvSpPr>
          <p:cNvPr id="46" name="Rectangle: Rounded Corners 45">
            <a:hlinkClick r:id="rId6" action="ppaction://hlinksldjump"/>
          </p:cNvPr>
          <p:cNvSpPr/>
          <p:nvPr/>
        </p:nvSpPr>
        <p:spPr>
          <a:xfrm>
            <a:off x="5139068" y="5476647"/>
            <a:ext cx="191386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PYTHON</a:t>
            </a:r>
            <a:endParaRPr lang="en-US" sz="1200" spc="300" dirty="0">
              <a:latin typeface="Poppins" panose="00000500000000000000" pitchFamily="2" charset="0"/>
              <a:cs typeface="Poppins" panose="00000500000000000000" pitchFamily="2" charset="0"/>
            </a:endParaRPr>
          </a:p>
        </p:txBody>
      </p:sp>
      <p:sp>
        <p:nvSpPr>
          <p:cNvPr id="2" name="Freeform: Shape 1">
            <a:hlinkClick r:id="" action="ppaction://hlinkshowjump?jump=nextslide"/>
          </p:cNvPr>
          <p:cNvSpPr/>
          <p:nvPr/>
        </p:nvSpPr>
        <p:spPr>
          <a:xfrm>
            <a:off x="7293147"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
        <p:nvSpPr>
          <p:cNvPr id="3" name="Freeform: Shape 2">
            <a:hlinkClick r:id="" action="ppaction://hlinkshowjump?jump=previousslide"/>
          </p:cNvPr>
          <p:cNvSpPr/>
          <p:nvPr/>
        </p:nvSpPr>
        <p:spPr>
          <a:xfrm flipH="1">
            <a:off x="4368796" y="5476647"/>
            <a:ext cx="531628" cy="531628"/>
          </a:xfrm>
          <a:custGeom>
            <a:avLst/>
            <a:gdLst>
              <a:gd name="connsiteX0" fmla="*/ 454418 w 723900"/>
              <a:gd name="connsiteY0" fmla="*/ 212340 h 723900"/>
              <a:gd name="connsiteX1" fmla="*/ 597293 w 723900"/>
              <a:gd name="connsiteY1" fmla="*/ 355215 h 723900"/>
              <a:gd name="connsiteX2" fmla="*/ 597293 w 723900"/>
              <a:gd name="connsiteY2" fmla="*/ 368683 h 723900"/>
              <a:gd name="connsiteX3" fmla="*/ 454418 w 723900"/>
              <a:gd name="connsiteY3" fmla="*/ 511558 h 723900"/>
              <a:gd name="connsiteX4" fmla="*/ 454184 w 723900"/>
              <a:gd name="connsiteY4" fmla="*/ 511793 h 723900"/>
              <a:gd name="connsiteX5" fmla="*/ 440716 w 723900"/>
              <a:gd name="connsiteY5" fmla="*/ 511558 h 723900"/>
              <a:gd name="connsiteX6" fmla="*/ 440950 w 723900"/>
              <a:gd name="connsiteY6" fmla="*/ 498090 h 723900"/>
              <a:gd name="connsiteX7" fmla="*/ 567404 w 723900"/>
              <a:gd name="connsiteY7" fmla="*/ 371636 h 723900"/>
              <a:gd name="connsiteX8" fmla="*/ 567432 w 723900"/>
              <a:gd name="connsiteY8" fmla="*/ 371570 h 723900"/>
              <a:gd name="connsiteX9" fmla="*/ 567337 w 723900"/>
              <a:gd name="connsiteY9" fmla="*/ 371474 h 723900"/>
              <a:gd name="connsiteX10" fmla="*/ 127006 w 723900"/>
              <a:gd name="connsiteY10" fmla="*/ 371474 h 723900"/>
              <a:gd name="connsiteX11" fmla="*/ 117481 w 723900"/>
              <a:gd name="connsiteY11" fmla="*/ 361949 h 723900"/>
              <a:gd name="connsiteX12" fmla="*/ 127006 w 723900"/>
              <a:gd name="connsiteY12" fmla="*/ 352424 h 723900"/>
              <a:gd name="connsiteX13" fmla="*/ 567337 w 723900"/>
              <a:gd name="connsiteY13" fmla="*/ 352424 h 723900"/>
              <a:gd name="connsiteX14" fmla="*/ 567404 w 723900"/>
              <a:gd name="connsiteY14" fmla="*/ 352262 h 723900"/>
              <a:gd name="connsiteX15" fmla="*/ 440950 w 723900"/>
              <a:gd name="connsiteY15" fmla="*/ 225808 h 723900"/>
              <a:gd name="connsiteX16" fmla="*/ 440950 w 723900"/>
              <a:gd name="connsiteY16" fmla="*/ 212574 h 723900"/>
              <a:gd name="connsiteX17" fmla="*/ 454418 w 723900"/>
              <a:gd name="connsiteY17" fmla="*/ 212340 h 723900"/>
              <a:gd name="connsiteX18" fmla="*/ 361950 w 723900"/>
              <a:gd name="connsiteY18" fmla="*/ 19050 h 723900"/>
              <a:gd name="connsiteX19" fmla="*/ 19050 w 723900"/>
              <a:gd name="connsiteY19" fmla="*/ 361950 h 723900"/>
              <a:gd name="connsiteX20" fmla="*/ 361950 w 723900"/>
              <a:gd name="connsiteY20" fmla="*/ 704850 h 723900"/>
              <a:gd name="connsiteX21" fmla="*/ 704850 w 723900"/>
              <a:gd name="connsiteY21" fmla="*/ 361950 h 723900"/>
              <a:gd name="connsiteX22" fmla="*/ 361950 w 723900"/>
              <a:gd name="connsiteY22" fmla="*/ 19050 h 723900"/>
              <a:gd name="connsiteX23" fmla="*/ 361950 w 723900"/>
              <a:gd name="connsiteY23" fmla="*/ 0 h 723900"/>
              <a:gd name="connsiteX24" fmla="*/ 723900 w 723900"/>
              <a:gd name="connsiteY24" fmla="*/ 361950 h 723900"/>
              <a:gd name="connsiteX25" fmla="*/ 361950 w 723900"/>
              <a:gd name="connsiteY25" fmla="*/ 723900 h 723900"/>
              <a:gd name="connsiteX26" fmla="*/ 0 w 723900"/>
              <a:gd name="connsiteY26" fmla="*/ 361950 h 723900"/>
              <a:gd name="connsiteX27" fmla="*/ 361950 w 723900"/>
              <a:gd name="connsiteY27" fmla="*/ 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23900" h="723900">
                <a:moveTo>
                  <a:pt x="454418" y="212340"/>
                </a:moveTo>
                <a:lnTo>
                  <a:pt x="597293" y="355215"/>
                </a:lnTo>
                <a:cubicBezTo>
                  <a:pt x="601012" y="358934"/>
                  <a:pt x="601012" y="364964"/>
                  <a:pt x="597293" y="368683"/>
                </a:cubicBezTo>
                <a:lnTo>
                  <a:pt x="454418" y="511558"/>
                </a:lnTo>
                <a:cubicBezTo>
                  <a:pt x="454342" y="511637"/>
                  <a:pt x="454264" y="511715"/>
                  <a:pt x="454184" y="511793"/>
                </a:cubicBezTo>
                <a:cubicBezTo>
                  <a:pt x="450401" y="515447"/>
                  <a:pt x="444370" y="515343"/>
                  <a:pt x="440716" y="511558"/>
                </a:cubicBezTo>
                <a:cubicBezTo>
                  <a:pt x="437061" y="507774"/>
                  <a:pt x="437166" y="501745"/>
                  <a:pt x="440950" y="498090"/>
                </a:cubicBezTo>
                <a:lnTo>
                  <a:pt x="567404" y="371636"/>
                </a:lnTo>
                <a:cubicBezTo>
                  <a:pt x="567421" y="371619"/>
                  <a:pt x="567431" y="371595"/>
                  <a:pt x="567432" y="371570"/>
                </a:cubicBezTo>
                <a:cubicBezTo>
                  <a:pt x="567432" y="371518"/>
                  <a:pt x="567390" y="371475"/>
                  <a:pt x="567337" y="371474"/>
                </a:cubicBezTo>
                <a:lnTo>
                  <a:pt x="127006" y="371474"/>
                </a:lnTo>
                <a:cubicBezTo>
                  <a:pt x="121745" y="371474"/>
                  <a:pt x="117481" y="367210"/>
                  <a:pt x="117481" y="361949"/>
                </a:cubicBezTo>
                <a:cubicBezTo>
                  <a:pt x="117481" y="356688"/>
                  <a:pt x="121745" y="352424"/>
                  <a:pt x="127006" y="352424"/>
                </a:cubicBezTo>
                <a:lnTo>
                  <a:pt x="567337" y="352424"/>
                </a:lnTo>
                <a:cubicBezTo>
                  <a:pt x="567461" y="352424"/>
                  <a:pt x="567490" y="352348"/>
                  <a:pt x="567404" y="352262"/>
                </a:cubicBezTo>
                <a:lnTo>
                  <a:pt x="440950" y="225808"/>
                </a:lnTo>
                <a:cubicBezTo>
                  <a:pt x="437385" y="222117"/>
                  <a:pt x="437385" y="216265"/>
                  <a:pt x="440950" y="212574"/>
                </a:cubicBezTo>
                <a:cubicBezTo>
                  <a:pt x="444605" y="208790"/>
                  <a:pt x="450634" y="208685"/>
                  <a:pt x="454418" y="212340"/>
                </a:cubicBezTo>
                <a:close/>
                <a:moveTo>
                  <a:pt x="361950" y="19050"/>
                </a:moveTo>
                <a:cubicBezTo>
                  <a:pt x="172654" y="19249"/>
                  <a:pt x="19249" y="172654"/>
                  <a:pt x="19050" y="361950"/>
                </a:cubicBezTo>
                <a:cubicBezTo>
                  <a:pt x="19050" y="551328"/>
                  <a:pt x="172571" y="704850"/>
                  <a:pt x="361950" y="704850"/>
                </a:cubicBezTo>
                <a:cubicBezTo>
                  <a:pt x="551328" y="704850"/>
                  <a:pt x="704850" y="551328"/>
                  <a:pt x="704850" y="361950"/>
                </a:cubicBezTo>
                <a:cubicBezTo>
                  <a:pt x="704850" y="172571"/>
                  <a:pt x="551328" y="19050"/>
                  <a:pt x="361950" y="19050"/>
                </a:cubicBezTo>
                <a:close/>
                <a:moveTo>
                  <a:pt x="361950" y="0"/>
                </a:moveTo>
                <a:cubicBezTo>
                  <a:pt x="561849" y="0"/>
                  <a:pt x="723900" y="162051"/>
                  <a:pt x="723900" y="361950"/>
                </a:cubicBezTo>
                <a:cubicBezTo>
                  <a:pt x="723900" y="561849"/>
                  <a:pt x="561849" y="723900"/>
                  <a:pt x="361950" y="723900"/>
                </a:cubicBezTo>
                <a:cubicBezTo>
                  <a:pt x="162051" y="723900"/>
                  <a:pt x="0" y="561849"/>
                  <a:pt x="0" y="361950"/>
                </a:cubicBezTo>
                <a:cubicBezTo>
                  <a:pt x="0" y="162051"/>
                  <a:pt x="162051" y="0"/>
                  <a:pt x="361950" y="0"/>
                </a:cubicBezTo>
                <a:close/>
              </a:path>
            </a:pathLst>
          </a:cu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spc="300">
              <a:solidFill>
                <a:schemeClr val="lt1"/>
              </a:solidFill>
              <a:latin typeface="Poppins" panose="00000500000000000000" pitchFamily="2" charset="0"/>
              <a:cs typeface="Poppins" panose="00000500000000000000"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26" name="Rectangle: Rounded Corners 25">
            <a:hlinkClick r:id="rId1" action="ppaction://hlinksldjump"/>
          </p:cNvPr>
          <p:cNvSpPr/>
          <p:nvPr/>
        </p:nvSpPr>
        <p:spPr>
          <a:xfrm>
            <a:off x="1117600" y="5042088"/>
            <a:ext cx="133409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pic>
        <p:nvPicPr>
          <p:cNvPr id="47" name="Picture Placeholder 46" descr="FesCode Logo Color 1"/>
          <p:cNvPicPr>
            <a:picLocks noChangeAspect="1"/>
          </p:cNvPicPr>
          <p:nvPr>
            <p:ph type="pic" sz="quarter" idx="14"/>
          </p:nvPr>
        </p:nvPicPr>
        <p:blipFill>
          <a:blip r:embed="rId2"/>
          <a:stretch>
            <a:fillRect/>
          </a:stretch>
        </p:blipFill>
        <p:spPr>
          <a:xfrm>
            <a:off x="-635" y="389255"/>
            <a:ext cx="12112625" cy="5184775"/>
          </a:xfrm>
          <a:prstGeom prst="rect">
            <a:avLst/>
          </a:prstGeom>
          <a:effectLst>
            <a:outerShdw blurRad="1270000" dist="50800" dir="5400000" algn="ctr"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24" name="TextBox 23"/>
          <p:cNvSpPr txBox="1"/>
          <p:nvPr/>
        </p:nvSpPr>
        <p:spPr>
          <a:xfrm>
            <a:off x="3215005" y="939165"/>
            <a:ext cx="5762625" cy="1046480"/>
          </a:xfrm>
          <a:prstGeom prst="rect">
            <a:avLst/>
          </a:prstGeom>
          <a:gradFill>
            <a:gsLst>
              <a:gs pos="0">
                <a:srgbClr val="7B32B2"/>
              </a:gs>
              <a:gs pos="100000">
                <a:srgbClr val="401A5D"/>
              </a:gs>
            </a:gsLst>
            <a:lin ang="5400000" scaled="0"/>
          </a:gradFill>
          <a:effectLst>
            <a:outerShdw blurRad="1270000" dist="50800" dir="5400000" algn="ctr" rotWithShape="0">
              <a:srgbClr val="000000">
                <a:alpha val="43000"/>
              </a:srgbClr>
            </a:outerShdw>
          </a:effectLst>
        </p:spPr>
        <p:txBody>
          <a:bodyPr wrap="square" rtlCol="0">
            <a:noAutofit/>
          </a:bodyPr>
          <a:lstStyle/>
          <a:p>
            <a:pPr algn="ctr"/>
            <a:r>
              <a:rPr lang="en-US" sz="3200" b="1" dirty="0">
                <a:solidFill>
                  <a:schemeClr val="bg1"/>
                </a:solidFill>
                <a:effectLst/>
                <a:latin typeface="Poppins ExtraBold" panose="00000900000000000000" pitchFamily="2" charset="0"/>
                <a:cs typeface="Poppins ExtraBold" panose="00000900000000000000" pitchFamily="2" charset="0"/>
                <a:sym typeface="+mn-ea"/>
              </a:rPr>
              <a:t>A Brief Overview of FesCode</a:t>
            </a:r>
            <a:endParaRPr lang="en-US" sz="3200" b="1" dirty="0">
              <a:solidFill>
                <a:schemeClr val="bg1"/>
              </a:solidFill>
              <a:effectLst/>
              <a:latin typeface="Poppins ExtraBold" panose="00000900000000000000" pitchFamily="2" charset="0"/>
              <a:cs typeface="Poppins ExtraBold" panose="00000900000000000000" pitchFamily="2" charset="0"/>
            </a:endParaRPr>
          </a:p>
          <a:p>
            <a:pPr algn="ctr"/>
            <a:endParaRPr lang="en-US" sz="3200" b="1" dirty="0">
              <a:solidFill>
                <a:schemeClr val="bg1"/>
              </a:solidFill>
              <a:effectLst/>
              <a:latin typeface="Poppins ExtraBold" panose="00000900000000000000" pitchFamily="2" charset="0"/>
              <a:cs typeface="Poppins ExtraBold" panose="00000900000000000000" pitchFamily="2" charset="0"/>
            </a:endParaRPr>
          </a:p>
        </p:txBody>
      </p:sp>
      <p:sp>
        <p:nvSpPr>
          <p:cNvPr id="26" name="Rectangle: Rounded Corners 25">
            <a:hlinkClick r:id="rId1" action="ppaction://hlinksldjump"/>
          </p:cNvPr>
          <p:cNvSpPr/>
          <p:nvPr/>
        </p:nvSpPr>
        <p:spPr>
          <a:xfrm>
            <a:off x="1117600" y="5169088"/>
            <a:ext cx="1334090" cy="531629"/>
          </a:xfrm>
          <a:prstGeom prst="roundRect">
            <a:avLst>
              <a:gd name="adj" fmla="val 50000"/>
            </a:avLst>
          </a:prstGeom>
          <a:gradFill flip="none" rotWithShape="1">
            <a:gsLst>
              <a:gs pos="0">
                <a:srgbClr val="7B32B2"/>
              </a:gs>
              <a:gs pos="100000">
                <a:srgbClr val="401A5D"/>
              </a:gs>
            </a:gsLst>
            <a:lin ang="2700000" scaled="0"/>
          </a:gradFill>
          <a:ln>
            <a:noFill/>
          </a:ln>
          <a:effectLst>
            <a:outerShdw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sp>
        <p:nvSpPr>
          <p:cNvPr id="15" name="Text Box 14"/>
          <p:cNvSpPr txBox="1"/>
          <p:nvPr/>
        </p:nvSpPr>
        <p:spPr>
          <a:xfrm>
            <a:off x="2348865" y="2400935"/>
            <a:ext cx="6064885" cy="745490"/>
          </a:xfrm>
          <a:prstGeom prst="rect">
            <a:avLst/>
          </a:prstGeom>
          <a:gradFill>
            <a:gsLst>
              <a:gs pos="0">
                <a:srgbClr val="FE4444"/>
              </a:gs>
              <a:gs pos="100000">
                <a:srgbClr val="832B2B"/>
              </a:gs>
            </a:gsLst>
            <a:lin ang="21594000" scaled="0"/>
          </a:gradFill>
          <a:effectLst>
            <a:outerShdw blurRad="1270000" dist="50800" dir="5400000" algn="ctr" rotWithShape="0">
              <a:srgbClr val="000000">
                <a:alpha val="43000"/>
              </a:srgbClr>
            </a:outerShdw>
          </a:effectLst>
        </p:spPr>
        <p:txBody>
          <a:bodyPr wrap="square" rtlCol="0">
            <a:noAutofit/>
          </a:bodyPr>
          <a:p>
            <a:r>
              <a:rPr lang="en-US" b="1" u="sng">
                <a:solidFill>
                  <a:schemeClr val="bg1"/>
                </a:solidFill>
              </a:rPr>
              <a:t>Universal Accessibility</a:t>
            </a:r>
            <a:r>
              <a:rPr lang="en-US">
                <a:solidFill>
                  <a:schemeClr val="bg1"/>
                </a:solidFill>
              </a:rPr>
              <a:t> = FesCode is a leading institution committed to making coding education univers</a:t>
            </a:r>
            <a:r>
              <a:rPr lang="en-US">
                <a:solidFill>
                  <a:schemeClr val="bg1"/>
                </a:solidFill>
                <a:sym typeface="+mn-ea"/>
              </a:rPr>
              <a:t>ally accessible. </a:t>
            </a:r>
            <a:endParaRPr lang="en-US">
              <a:solidFill>
                <a:schemeClr val="bg1"/>
              </a:solidFill>
            </a:endParaRPr>
          </a:p>
          <a:p>
            <a:endParaRPr lang="en-US">
              <a:solidFill>
                <a:schemeClr val="bg1"/>
              </a:solidFill>
            </a:endParaRPr>
          </a:p>
        </p:txBody>
      </p:sp>
      <p:sp>
        <p:nvSpPr>
          <p:cNvPr id="16" name="Text Box 15"/>
          <p:cNvSpPr txBox="1"/>
          <p:nvPr/>
        </p:nvSpPr>
        <p:spPr>
          <a:xfrm>
            <a:off x="1117600" y="3538220"/>
            <a:ext cx="6784975" cy="721995"/>
          </a:xfrm>
          <a:prstGeom prst="rect">
            <a:avLst/>
          </a:prstGeom>
          <a:gradFill>
            <a:gsLst>
              <a:gs pos="0">
                <a:srgbClr val="FE4444"/>
              </a:gs>
              <a:gs pos="100000">
                <a:srgbClr val="832B2B"/>
              </a:gs>
            </a:gsLst>
            <a:lin ang="21594000" scaled="0"/>
          </a:gradFill>
          <a:effectLst>
            <a:outerShdw blurRad="1270000" dist="50800" dir="5400000" algn="ctr" rotWithShape="0">
              <a:srgbClr val="000000">
                <a:alpha val="43000"/>
              </a:srgbClr>
            </a:outerShdw>
          </a:effectLst>
        </p:spPr>
        <p:txBody>
          <a:bodyPr wrap="square" rtlCol="0">
            <a:noAutofit/>
          </a:bodyPr>
          <a:p>
            <a:r>
              <a:rPr lang="en-US" b="1" u="sng">
                <a:solidFill>
                  <a:schemeClr val="bg1"/>
                </a:solidFill>
              </a:rPr>
              <a:t>Founded with inclusive vision</a:t>
            </a:r>
            <a:r>
              <a:rPr lang="en-US">
                <a:solidFill>
                  <a:schemeClr val="bg1"/>
                </a:solidFill>
              </a:rPr>
              <a:t> = we aim to shape futures by building a global community of skilled, innovative, and ethical coders.  </a:t>
            </a:r>
            <a:endParaRPr lang="en-US">
              <a:solidFill>
                <a:schemeClr val="bg1"/>
              </a:solidFill>
            </a:endParaRPr>
          </a:p>
          <a:p>
            <a:endParaRPr lang="en-US">
              <a:solidFill>
                <a:schemeClr val="bg1"/>
              </a:solidFill>
            </a:endParaRPr>
          </a:p>
        </p:txBody>
      </p:sp>
      <p:sp>
        <p:nvSpPr>
          <p:cNvPr id="17" name="Text Box 16"/>
          <p:cNvSpPr txBox="1"/>
          <p:nvPr/>
        </p:nvSpPr>
        <p:spPr>
          <a:xfrm rot="21300000">
            <a:off x="2668905" y="4706620"/>
            <a:ext cx="3683635" cy="721995"/>
          </a:xfrm>
          <a:prstGeom prst="rect">
            <a:avLst/>
          </a:prstGeom>
          <a:gradFill>
            <a:gsLst>
              <a:gs pos="0">
                <a:srgbClr val="FE4444"/>
              </a:gs>
              <a:gs pos="100000">
                <a:srgbClr val="832B2B"/>
              </a:gs>
            </a:gsLst>
            <a:lin ang="21594000" scaled="0"/>
          </a:gradFill>
          <a:effectLst>
            <a:outerShdw blurRad="1270000" dist="50800" dir="5400000" algn="ctr" rotWithShape="0">
              <a:srgbClr val="000000">
                <a:alpha val="43000"/>
              </a:srgbClr>
            </a:outerShdw>
          </a:effectLst>
        </p:spPr>
        <p:txBody>
          <a:bodyPr wrap="square" rtlCol="0">
            <a:noAutofit/>
          </a:bodyPr>
          <a:p>
            <a:r>
              <a:rPr lang="en-US">
                <a:solidFill>
                  <a:schemeClr val="bg1"/>
                </a:solidFill>
              </a:rPr>
              <a:t>At FesCode, we provide mentorship, direct job referrals</a:t>
            </a:r>
            <a:endParaRPr lang="en-US">
              <a:solidFill>
                <a:schemeClr val="bg1"/>
              </a:solidFill>
            </a:endParaRPr>
          </a:p>
        </p:txBody>
      </p:sp>
      <p:sp>
        <p:nvSpPr>
          <p:cNvPr id="18" name="Text Box 17"/>
          <p:cNvSpPr txBox="1"/>
          <p:nvPr/>
        </p:nvSpPr>
        <p:spPr>
          <a:xfrm rot="21120000">
            <a:off x="4428490" y="5415280"/>
            <a:ext cx="5325745" cy="721995"/>
          </a:xfrm>
          <a:prstGeom prst="rect">
            <a:avLst/>
          </a:prstGeom>
          <a:gradFill>
            <a:gsLst>
              <a:gs pos="0">
                <a:srgbClr val="FE4444"/>
              </a:gs>
              <a:gs pos="100000">
                <a:srgbClr val="832B2B"/>
              </a:gs>
            </a:gsLst>
            <a:lin ang="21594000" scaled="0"/>
          </a:gradFill>
          <a:effectLst>
            <a:outerShdw blurRad="1270000" dist="50800" dir="5400000" algn="ctr" rotWithShape="0">
              <a:srgbClr val="000000">
                <a:alpha val="43000"/>
              </a:srgbClr>
            </a:outerShdw>
          </a:effectLst>
        </p:spPr>
        <p:txBody>
          <a:bodyPr wrap="square" rtlCol="0">
            <a:noAutofit/>
          </a:bodyPr>
          <a:p>
            <a:r>
              <a:rPr lang="en-US" b="1" u="sng">
                <a:solidFill>
                  <a:schemeClr val="bg1"/>
                </a:solidFill>
              </a:rPr>
              <a:t>Professional CV</a:t>
            </a:r>
            <a:r>
              <a:rPr lang="en-US">
                <a:solidFill>
                  <a:schemeClr val="bg1"/>
                </a:solidFill>
              </a:rPr>
              <a:t> support to ensure our learners thrive in the evolving world of technology. </a:t>
            </a:r>
            <a:endParaRPr lang="en-US">
              <a:solidFill>
                <a:schemeClr val="bg1"/>
              </a:solidFill>
            </a:endParaRPr>
          </a:p>
        </p:txBody>
      </p:sp>
      <p:sp>
        <p:nvSpPr>
          <p:cNvPr id="19" name="Text Box 18"/>
          <p:cNvSpPr txBox="1"/>
          <p:nvPr/>
        </p:nvSpPr>
        <p:spPr>
          <a:xfrm rot="20460000">
            <a:off x="6501765" y="3749675"/>
            <a:ext cx="5325745" cy="721995"/>
          </a:xfrm>
          <a:prstGeom prst="rect">
            <a:avLst/>
          </a:prstGeom>
          <a:gradFill>
            <a:gsLst>
              <a:gs pos="0">
                <a:srgbClr val="FE4444"/>
              </a:gs>
              <a:gs pos="100000">
                <a:srgbClr val="832B2B"/>
              </a:gs>
            </a:gsLst>
            <a:lin ang="21594000" scaled="0"/>
          </a:gradFill>
          <a:effectLst>
            <a:outerShdw blurRad="1270000" dist="50800" dir="5400000" algn="ctr" rotWithShape="0">
              <a:srgbClr val="000000">
                <a:alpha val="43000"/>
              </a:srgbClr>
            </a:outerShdw>
          </a:effectLst>
        </p:spPr>
        <p:txBody>
          <a:bodyPr wrap="square" rtlCol="0">
            <a:noAutofit/>
          </a:bodyPr>
          <a:p>
            <a:r>
              <a:rPr lang="en-US" b="1" u="sng">
                <a:solidFill>
                  <a:schemeClr val="bg1"/>
                </a:solidFill>
              </a:rPr>
              <a:t>Our mission</a:t>
            </a:r>
            <a:r>
              <a:rPr lang="en-US" u="sng">
                <a:solidFill>
                  <a:schemeClr val="bg1"/>
                </a:solidFill>
              </a:rPr>
              <a:t> </a:t>
            </a:r>
            <a:r>
              <a:rPr lang="en-US">
                <a:solidFill>
                  <a:schemeClr val="bg1"/>
                </a:solidFill>
              </a:rPr>
              <a:t>is not only to empower people with tech education but transformative coding.</a:t>
            </a:r>
            <a:endParaRPr lang="en-US">
              <a:solidFill>
                <a:schemeClr val="bg1"/>
              </a:solidFill>
            </a:endParaRPr>
          </a:p>
        </p:txBody>
      </p:sp>
      <p:pic>
        <p:nvPicPr>
          <p:cNvPr id="28" name="Picture Placeholder 27" descr="FesCode Logo Color 1"/>
          <p:cNvPicPr>
            <a:picLocks noChangeAspect="1"/>
          </p:cNvPicPr>
          <p:nvPr>
            <p:ph type="pic" sz="quarter" idx="14"/>
          </p:nvPr>
        </p:nvPicPr>
        <p:blipFill>
          <a:blip r:embed="rId2"/>
          <a:stretch>
            <a:fillRect/>
          </a:stretch>
        </p:blipFill>
        <p:spPr>
          <a:xfrm>
            <a:off x="25400" y="153670"/>
            <a:ext cx="3189605" cy="1222375"/>
          </a:xfrm>
          <a:prstGeom prst="rect">
            <a:avLst/>
          </a:prstGeom>
          <a:effectLst>
            <a:outerShdw blurRad="1270000" dist="50800" dir="5400000" algn="ctr"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rgbClr val="FECF40"/>
            </a:gs>
            <a:gs pos="100000">
              <a:srgbClr val="846C21"/>
            </a:gs>
          </a:gsLst>
          <a:lin ang="5400000" scaled="0"/>
        </a:gradFill>
        <a:effectLst/>
      </p:bgPr>
    </p:bg>
    <p:spTree>
      <p:nvGrpSpPr>
        <p:cNvPr id="1" name=""/>
        <p:cNvGrpSpPr/>
        <p:nvPr/>
      </p:nvGrpSpPr>
      <p:grpSpPr>
        <a:xfrm>
          <a:off x="0" y="0"/>
          <a:ext cx="0" cy="0"/>
          <a:chOff x="0" y="0"/>
          <a:chExt cx="0" cy="0"/>
        </a:xfrm>
      </p:grpSpPr>
      <p:sp>
        <p:nvSpPr>
          <p:cNvPr id="9" name="TextBox 8"/>
          <p:cNvSpPr txBox="1"/>
          <p:nvPr/>
        </p:nvSpPr>
        <p:spPr>
          <a:xfrm>
            <a:off x="5991225" y="1310650"/>
            <a:ext cx="4182140" cy="521970"/>
          </a:xfrm>
          <a:prstGeom prst="rect">
            <a:avLst/>
          </a:prstGeom>
          <a:noFill/>
        </p:spPr>
        <p:txBody>
          <a:bodyPr wrap="square" rtlCol="0">
            <a:spAutoFit/>
          </a:bodyPr>
          <a:lstStyle/>
          <a:p>
            <a:r>
              <a:rPr lang="en-US" sz="2800" dirty="0">
                <a:latin typeface="Poppins ExtraBold" panose="00000900000000000000" pitchFamily="2" charset="0"/>
                <a:cs typeface="Poppins ExtraBold" panose="00000900000000000000" pitchFamily="2" charset="0"/>
              </a:rPr>
              <a:t>OUR COURSES</a:t>
            </a:r>
            <a:endParaRPr lang="en-US" sz="2800" dirty="0">
              <a:latin typeface="Poppins ExtraBold" panose="00000900000000000000" pitchFamily="2" charset="0"/>
              <a:cs typeface="Poppins ExtraBold" panose="00000900000000000000" pitchFamily="2" charset="0"/>
            </a:endParaRPr>
          </a:p>
        </p:txBody>
      </p:sp>
      <p:sp>
        <p:nvSpPr>
          <p:cNvPr id="11" name="Rectangle: Rounded Corners 10">
            <a:hlinkClick r:id="rId1" action="ppaction://hlinksldjump"/>
          </p:cNvPr>
          <p:cNvSpPr/>
          <p:nvPr/>
        </p:nvSpPr>
        <p:spPr>
          <a:xfrm>
            <a:off x="6934200" y="4965888"/>
            <a:ext cx="1334090" cy="531629"/>
          </a:xfrm>
          <a:prstGeom prst="roundRect">
            <a:avLst>
              <a:gd name="adj" fmla="val 50000"/>
            </a:avLst>
          </a:prstGeom>
          <a:gradFill flip="none" rotWithShape="1">
            <a:gsLst>
              <a:gs pos="0">
                <a:srgbClr val="7B32B2"/>
              </a:gs>
              <a:gs pos="100000">
                <a:srgbClr val="401A5D"/>
              </a:gs>
            </a:gsLst>
            <a:lin ang="2700000" scaled="0"/>
          </a:gradFill>
          <a:ln>
            <a:noFill/>
          </a:ln>
          <a:effectLst>
            <a:outerShdw blurRad="546100" sx="102000" sy="102000" algn="ctr" rotWithShape="0">
              <a:prstClr val="black">
                <a:alpha val="5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300" dirty="0">
                <a:latin typeface="Poppins" panose="00000500000000000000" pitchFamily="2" charset="0"/>
                <a:cs typeface="Poppins" panose="00000500000000000000" pitchFamily="2" charset="0"/>
              </a:rPr>
              <a:t>BACK</a:t>
            </a:r>
            <a:endParaRPr lang="en-US" sz="1200" spc="300" dirty="0">
              <a:latin typeface="Poppins" panose="00000500000000000000" pitchFamily="2" charset="0"/>
              <a:cs typeface="Poppins" panose="00000500000000000000" pitchFamily="2" charset="0"/>
            </a:endParaRPr>
          </a:p>
        </p:txBody>
      </p:sp>
      <p:graphicFrame>
        <p:nvGraphicFramePr>
          <p:cNvPr id="6" name="Table 5"/>
          <p:cNvGraphicFramePr/>
          <p:nvPr/>
        </p:nvGraphicFramePr>
        <p:xfrm>
          <a:off x="4120515" y="2085340"/>
          <a:ext cx="7924165" cy="2627630"/>
        </p:xfrm>
        <a:graphic>
          <a:graphicData uri="http://schemas.openxmlformats.org/drawingml/2006/table">
            <a:tbl>
              <a:tblPr firstRow="1" bandRow="1">
                <a:effectLst>
                  <a:outerShdw blurRad="1270000" dist="50800" dir="5400000" algn="ctr" rotWithShape="0">
                    <a:srgbClr val="000000">
                      <a:alpha val="43000"/>
                    </a:srgbClr>
                  </a:outerShdw>
                </a:effectLst>
                <a:tableStyleId>{5C22544A-7EE6-4342-B048-85BDC9FD1C3A}</a:tableStyleId>
              </a:tblPr>
              <a:tblGrid>
                <a:gridCol w="1539240"/>
                <a:gridCol w="2472690"/>
                <a:gridCol w="2094865"/>
                <a:gridCol w="1817370"/>
              </a:tblGrid>
              <a:tr h="366395">
                <a:tc>
                  <a:txBody>
                    <a:bodyPr/>
                    <a:p>
                      <a:pPr algn="ctr">
                        <a:buNone/>
                      </a:pPr>
                      <a:r>
                        <a:rPr lang="en-US" sz="900">
                          <a:gradFill>
                            <a:gsLst>
                              <a:gs pos="0">
                                <a:srgbClr val="FECF40"/>
                              </a:gs>
                              <a:gs pos="100000">
                                <a:srgbClr val="846C21"/>
                              </a:gs>
                            </a:gsLst>
                            <a:path path="circle">
                              <a:fillToRect t="100000" r="100000"/>
                            </a:path>
                            <a:tileRect l="-100000" b="-100000"/>
                          </a:gradFill>
                        </a:rPr>
                        <a:t>Course Categories</a:t>
                      </a:r>
                      <a:endParaRPr lang="en-US" sz="900">
                        <a:gradFill>
                          <a:gsLst>
                            <a:gs pos="0">
                              <a:srgbClr val="FECF40"/>
                            </a:gs>
                            <a:gs pos="100000">
                              <a:srgbClr val="846C21"/>
                            </a:gs>
                          </a:gsLst>
                          <a:path path="circle">
                            <a:fillToRect t="100000" r="100000"/>
                          </a:path>
                          <a:tileRect l="-100000" b="-100000"/>
                        </a:gradFill>
                      </a:endParaRPr>
                    </a:p>
                  </a:txBody>
                  <a:tcPr>
                    <a:gradFill>
                      <a:gsLst>
                        <a:gs pos="0">
                          <a:srgbClr val="E30000"/>
                        </a:gs>
                        <a:gs pos="100000">
                          <a:srgbClr val="760303"/>
                        </a:gs>
                      </a:gsLst>
                      <a:path path="rect">
                        <a:fillToRect t="100000" r="100000"/>
                      </a:path>
                      <a:tileRect l="-100000" b="-100000"/>
                    </a:gradFill>
                  </a:tcPr>
                </a:tc>
                <a:tc>
                  <a:txBody>
                    <a:bodyPr/>
                    <a:p>
                      <a:pPr algn="ctr">
                        <a:buNone/>
                      </a:pPr>
                      <a:r>
                        <a:rPr lang="en-US" sz="900">
                          <a:gradFill>
                            <a:gsLst>
                              <a:gs pos="0">
                                <a:srgbClr val="FECF40"/>
                              </a:gs>
                              <a:gs pos="100000">
                                <a:srgbClr val="846C21"/>
                              </a:gs>
                            </a:gsLst>
                            <a:path path="circle">
                              <a:fillToRect t="100000" r="100000"/>
                            </a:path>
                            <a:tileRect l="-100000" b="-100000"/>
                          </a:gradFill>
                          <a:sym typeface="+mn-ea"/>
                        </a:rPr>
                        <a:t>Course Categories</a:t>
                      </a:r>
                      <a:endParaRPr lang="en-US" sz="900">
                        <a:gradFill>
                          <a:gsLst>
                            <a:gs pos="0">
                              <a:srgbClr val="FECF40"/>
                            </a:gs>
                            <a:gs pos="100000">
                              <a:srgbClr val="846C21"/>
                            </a:gs>
                          </a:gsLst>
                          <a:path path="circle">
                            <a:fillToRect t="100000" r="100000"/>
                          </a:path>
                          <a:tileRect l="-100000" b="-100000"/>
                        </a:gradFill>
                        <a:sym typeface="+mn-ea"/>
                      </a:endParaRPr>
                    </a:p>
                  </a:txBody>
                  <a:tcPr>
                    <a:gradFill>
                      <a:gsLst>
                        <a:gs pos="0">
                          <a:srgbClr val="E30000"/>
                        </a:gs>
                        <a:gs pos="100000">
                          <a:srgbClr val="760303"/>
                        </a:gs>
                      </a:gsLst>
                      <a:path path="rect">
                        <a:fillToRect t="100000" r="100000"/>
                      </a:path>
                      <a:tileRect l="-100000" b="-100000"/>
                    </a:gradFill>
                  </a:tcPr>
                </a:tc>
                <a:tc>
                  <a:txBody>
                    <a:bodyPr/>
                    <a:p>
                      <a:pPr algn="ctr">
                        <a:buNone/>
                      </a:pPr>
                      <a:r>
                        <a:rPr lang="en-US" sz="900">
                          <a:gradFill>
                            <a:gsLst>
                              <a:gs pos="0">
                                <a:srgbClr val="FECF40"/>
                              </a:gs>
                              <a:gs pos="100000">
                                <a:srgbClr val="846C21"/>
                              </a:gs>
                            </a:gsLst>
                            <a:path path="circle">
                              <a:fillToRect t="100000" r="100000"/>
                            </a:path>
                            <a:tileRect l="-100000" b="-100000"/>
                          </a:gradFill>
                          <a:sym typeface="+mn-ea"/>
                        </a:rPr>
                        <a:t>Course Categories</a:t>
                      </a:r>
                      <a:endParaRPr lang="en-US" sz="900">
                        <a:gradFill>
                          <a:gsLst>
                            <a:gs pos="0">
                              <a:srgbClr val="FECF40"/>
                            </a:gs>
                            <a:gs pos="100000">
                              <a:srgbClr val="846C21"/>
                            </a:gs>
                          </a:gsLst>
                          <a:path path="circle">
                            <a:fillToRect t="100000" r="100000"/>
                          </a:path>
                          <a:tileRect l="-100000" b="-100000"/>
                        </a:gradFill>
                        <a:sym typeface="+mn-ea"/>
                      </a:endParaRPr>
                    </a:p>
                  </a:txBody>
                  <a:tcPr>
                    <a:gradFill>
                      <a:gsLst>
                        <a:gs pos="0">
                          <a:srgbClr val="E30000"/>
                        </a:gs>
                        <a:gs pos="100000">
                          <a:srgbClr val="760303"/>
                        </a:gs>
                      </a:gsLst>
                      <a:path path="rect">
                        <a:fillToRect t="100000" r="100000"/>
                      </a:path>
                      <a:tileRect l="-100000" b="-100000"/>
                    </a:gradFill>
                  </a:tcPr>
                </a:tc>
                <a:tc>
                  <a:txBody>
                    <a:bodyPr/>
                    <a:p>
                      <a:pPr algn="ctr">
                        <a:buNone/>
                      </a:pPr>
                      <a:r>
                        <a:rPr lang="en-US" sz="900">
                          <a:gradFill>
                            <a:gsLst>
                              <a:gs pos="0">
                                <a:srgbClr val="FECF40"/>
                              </a:gs>
                              <a:gs pos="100000">
                                <a:srgbClr val="846C21"/>
                              </a:gs>
                            </a:gsLst>
                            <a:path path="circle">
                              <a:fillToRect t="100000" r="100000"/>
                            </a:path>
                            <a:tileRect l="-100000" b="-100000"/>
                          </a:gradFill>
                          <a:sym typeface="+mn-ea"/>
                        </a:rPr>
                        <a:t>Course Categories</a:t>
                      </a:r>
                      <a:endParaRPr lang="en-US" sz="900">
                        <a:gradFill>
                          <a:gsLst>
                            <a:gs pos="0">
                              <a:srgbClr val="FECF40"/>
                            </a:gs>
                            <a:gs pos="100000">
                              <a:srgbClr val="846C21"/>
                            </a:gs>
                          </a:gsLst>
                          <a:path path="circle">
                            <a:fillToRect t="100000" r="100000"/>
                          </a:path>
                          <a:tileRect l="-100000" b="-100000"/>
                        </a:gradFill>
                        <a:sym typeface="+mn-ea"/>
                      </a:endParaRPr>
                    </a:p>
                  </a:txBody>
                  <a:tcPr>
                    <a:gradFill>
                      <a:gsLst>
                        <a:gs pos="0">
                          <a:srgbClr val="E30000"/>
                        </a:gs>
                        <a:gs pos="100000">
                          <a:srgbClr val="760303"/>
                        </a:gs>
                      </a:gsLst>
                      <a:path path="rect">
                        <a:fillToRect t="100000" r="100000"/>
                      </a:path>
                      <a:tileRect l="-100000" b="-100000"/>
                    </a:gradFill>
                  </a:tcPr>
                </a:tc>
              </a:tr>
              <a:tr h="550545">
                <a:tc>
                  <a:txBody>
                    <a:bodyPr/>
                    <a:p>
                      <a:pPr>
                        <a:buNone/>
                      </a:pPr>
                      <a:r>
                        <a:rPr lang="en-US" sz="1200"/>
                        <a:t>1. Programming</a:t>
                      </a:r>
                      <a:endParaRPr lang="en-US" sz="1200"/>
                    </a:p>
                  </a:txBody>
                  <a:tcPr>
                    <a:gradFill>
                      <a:gsLst>
                        <a:gs pos="0">
                          <a:srgbClr val="FECF40"/>
                        </a:gs>
                        <a:gs pos="100000">
                          <a:srgbClr val="846C21"/>
                        </a:gs>
                      </a:gsLst>
                      <a:lin scaled="0"/>
                    </a:gradFill>
                  </a:tcPr>
                </a:tc>
                <a:tc>
                  <a:txBody>
                    <a:bodyPr/>
                    <a:p>
                      <a:pPr>
                        <a:buNone/>
                      </a:pPr>
                      <a:r>
                        <a:rPr lang="en-US" sz="1200"/>
                        <a:t>5. Achitectural and Civil Design</a:t>
                      </a:r>
                      <a:endParaRPr lang="en-US" sz="1200"/>
                    </a:p>
                  </a:txBody>
                  <a:tcPr>
                    <a:gradFill>
                      <a:gsLst>
                        <a:gs pos="0">
                          <a:srgbClr val="FECF40"/>
                        </a:gs>
                        <a:gs pos="100000">
                          <a:srgbClr val="846C21"/>
                        </a:gs>
                      </a:gsLst>
                      <a:lin scaled="0"/>
                    </a:gradFill>
                  </a:tcPr>
                </a:tc>
                <a:tc>
                  <a:txBody>
                    <a:bodyPr/>
                    <a:p>
                      <a:pPr>
                        <a:buNone/>
                      </a:pPr>
                      <a:r>
                        <a:rPr lang="en-US" sz="1200"/>
                        <a:t>9. Graphic Design</a:t>
                      </a:r>
                      <a:endParaRPr lang="en-US" sz="1200"/>
                    </a:p>
                  </a:txBody>
                  <a:tcPr>
                    <a:gradFill>
                      <a:gsLst>
                        <a:gs pos="0">
                          <a:srgbClr val="FECF40"/>
                        </a:gs>
                        <a:gs pos="100000">
                          <a:srgbClr val="846C21"/>
                        </a:gs>
                      </a:gsLst>
                      <a:lin scaled="0"/>
                    </a:gradFill>
                  </a:tcPr>
                </a:tc>
                <a:tc>
                  <a:txBody>
                    <a:bodyPr/>
                    <a:p>
                      <a:pPr>
                        <a:buNone/>
                      </a:pPr>
                      <a:r>
                        <a:rPr lang="en-US" sz="1200">
                          <a:sym typeface="+mn-ea"/>
                        </a:rPr>
                        <a:t>13. Complete WordPress (CMS)</a:t>
                      </a:r>
                      <a:endParaRPr lang="en-US" sz="1200"/>
                    </a:p>
                  </a:txBody>
                  <a:tcPr>
                    <a:gradFill>
                      <a:gsLst>
                        <a:gs pos="0">
                          <a:srgbClr val="FECF40"/>
                        </a:gs>
                        <a:gs pos="100000">
                          <a:srgbClr val="846C21"/>
                        </a:gs>
                      </a:gsLst>
                      <a:lin scaled="0"/>
                    </a:gradFill>
                  </a:tcPr>
                </a:tc>
              </a:tr>
              <a:tr h="396875">
                <a:tc>
                  <a:txBody>
                    <a:bodyPr/>
                    <a:p>
                      <a:pPr>
                        <a:buNone/>
                      </a:pPr>
                      <a:r>
                        <a:rPr lang="en-US" sz="1200"/>
                        <a:t>2. Web Development</a:t>
                      </a:r>
                      <a:endParaRPr lang="en-US" sz="1200"/>
                    </a:p>
                  </a:txBody>
                  <a:tcPr>
                    <a:gradFill>
                      <a:gsLst>
                        <a:gs pos="0">
                          <a:srgbClr val="FECF40"/>
                        </a:gs>
                        <a:gs pos="100000">
                          <a:srgbClr val="846C21"/>
                        </a:gs>
                      </a:gsLst>
                      <a:lin scaled="0"/>
                    </a:gradFill>
                  </a:tcPr>
                </a:tc>
                <a:tc>
                  <a:txBody>
                    <a:bodyPr/>
                    <a:p>
                      <a:pPr>
                        <a:buNone/>
                      </a:pPr>
                      <a:r>
                        <a:rPr lang="en-US" sz="1200"/>
                        <a:t>6. 3D Modeling &amp; Animation</a:t>
                      </a:r>
                      <a:endParaRPr lang="en-US" sz="1200"/>
                    </a:p>
                  </a:txBody>
                  <a:tcPr>
                    <a:gradFill>
                      <a:gsLst>
                        <a:gs pos="0">
                          <a:srgbClr val="FECF40"/>
                        </a:gs>
                        <a:gs pos="100000">
                          <a:srgbClr val="846C21"/>
                        </a:gs>
                      </a:gsLst>
                      <a:lin scaled="0"/>
                    </a:gradFill>
                  </a:tcPr>
                </a:tc>
                <a:tc>
                  <a:txBody>
                    <a:bodyPr/>
                    <a:p>
                      <a:pPr>
                        <a:buNone/>
                      </a:pPr>
                      <a:r>
                        <a:rPr lang="en-US" sz="1200"/>
                        <a:t>10. Social Media Marketing</a:t>
                      </a:r>
                      <a:endParaRPr lang="en-US" sz="1200"/>
                    </a:p>
                  </a:txBody>
                  <a:tcPr>
                    <a:gradFill>
                      <a:gsLst>
                        <a:gs pos="0">
                          <a:srgbClr val="FECF40"/>
                        </a:gs>
                        <a:gs pos="100000">
                          <a:srgbClr val="846C21"/>
                        </a:gs>
                      </a:gsLst>
                      <a:lin scaled="0"/>
                    </a:gradFill>
                  </a:tcPr>
                </a:tc>
                <a:tc>
                  <a:txBody>
                    <a:bodyPr/>
                    <a:p>
                      <a:pPr>
                        <a:buNone/>
                      </a:pPr>
                      <a:r>
                        <a:rPr lang="en-US" sz="1200">
                          <a:sym typeface="+mn-ea"/>
                        </a:rPr>
                        <a:t>14. UI/UX Design</a:t>
                      </a:r>
                      <a:endParaRPr lang="en-US" sz="1200"/>
                    </a:p>
                  </a:txBody>
                  <a:tcPr>
                    <a:gradFill>
                      <a:gsLst>
                        <a:gs pos="0">
                          <a:srgbClr val="FECF40"/>
                        </a:gs>
                        <a:gs pos="100000">
                          <a:srgbClr val="846C21"/>
                        </a:gs>
                      </a:gsLst>
                      <a:lin scaled="0"/>
                    </a:gradFill>
                  </a:tcPr>
                </a:tc>
              </a:tr>
              <a:tr h="549910">
                <a:tc>
                  <a:txBody>
                    <a:bodyPr/>
                    <a:p>
                      <a:pPr>
                        <a:buNone/>
                      </a:pPr>
                      <a:r>
                        <a:rPr lang="en-US" sz="1200"/>
                        <a:t>3. Data Science</a:t>
                      </a:r>
                      <a:endParaRPr lang="en-US" sz="1200"/>
                    </a:p>
                  </a:txBody>
                  <a:tcPr>
                    <a:gradFill>
                      <a:gsLst>
                        <a:gs pos="0">
                          <a:srgbClr val="FECF40"/>
                        </a:gs>
                        <a:gs pos="100000">
                          <a:srgbClr val="846C21"/>
                        </a:gs>
                      </a:gsLst>
                      <a:lin scaled="0"/>
                    </a:gradFill>
                  </a:tcPr>
                </a:tc>
                <a:tc>
                  <a:txBody>
                    <a:bodyPr/>
                    <a:p>
                      <a:pPr>
                        <a:buNone/>
                      </a:pPr>
                      <a:r>
                        <a:rPr lang="en-US" sz="1200"/>
                        <a:t>7. Motion Graphics &amp; 2D Animation</a:t>
                      </a:r>
                      <a:endParaRPr lang="en-US" sz="1200"/>
                    </a:p>
                  </a:txBody>
                  <a:tcPr>
                    <a:gradFill>
                      <a:gsLst>
                        <a:gs pos="0">
                          <a:srgbClr val="FECF40"/>
                        </a:gs>
                        <a:gs pos="100000">
                          <a:srgbClr val="846C21"/>
                        </a:gs>
                      </a:gsLst>
                      <a:lin scaled="0"/>
                    </a:gradFill>
                  </a:tcPr>
                </a:tc>
                <a:tc>
                  <a:txBody>
                    <a:bodyPr/>
                    <a:p>
                      <a:pPr>
                        <a:buNone/>
                      </a:pPr>
                      <a:r>
                        <a:rPr lang="en-US" sz="1200"/>
                        <a:t>11. Video Editing</a:t>
                      </a:r>
                      <a:endParaRPr lang="en-US" sz="1200"/>
                    </a:p>
                  </a:txBody>
                  <a:tcPr>
                    <a:gradFill>
                      <a:gsLst>
                        <a:gs pos="0">
                          <a:srgbClr val="FECF40"/>
                        </a:gs>
                        <a:gs pos="100000">
                          <a:srgbClr val="846C21"/>
                        </a:gs>
                      </a:gsLst>
                      <a:lin scaled="0"/>
                    </a:gradFill>
                  </a:tcPr>
                </a:tc>
                <a:tc>
                  <a:txBody>
                    <a:bodyPr/>
                    <a:p>
                      <a:pPr>
                        <a:buNone/>
                      </a:pPr>
                      <a:r>
                        <a:rPr lang="en-US" sz="1200">
                          <a:sym typeface="+mn-ea"/>
                        </a:rPr>
                        <a:t>15. Blockchain</a:t>
                      </a:r>
                      <a:endParaRPr lang="en-US" sz="1200">
                        <a:sym typeface="+mn-ea"/>
                      </a:endParaRPr>
                    </a:p>
                  </a:txBody>
                  <a:tcPr>
                    <a:gradFill>
                      <a:gsLst>
                        <a:gs pos="0">
                          <a:srgbClr val="FECF40"/>
                        </a:gs>
                        <a:gs pos="100000">
                          <a:srgbClr val="846C21"/>
                        </a:gs>
                      </a:gsLst>
                      <a:lin scaled="0"/>
                    </a:gradFill>
                  </a:tcPr>
                </a:tc>
              </a:tr>
              <a:tr h="397510">
                <a:tc>
                  <a:txBody>
                    <a:bodyPr/>
                    <a:p>
                      <a:pPr>
                        <a:buNone/>
                      </a:pPr>
                      <a:r>
                        <a:rPr lang="en-US" sz="1200"/>
                        <a:t>4. Cybersecurity</a:t>
                      </a:r>
                      <a:endParaRPr lang="en-US" sz="1200"/>
                    </a:p>
                  </a:txBody>
                  <a:tcPr>
                    <a:gradFill>
                      <a:gsLst>
                        <a:gs pos="0">
                          <a:srgbClr val="FECF40"/>
                        </a:gs>
                        <a:gs pos="100000">
                          <a:srgbClr val="846C21"/>
                        </a:gs>
                      </a:gsLst>
                      <a:lin scaled="0"/>
                    </a:gradFill>
                  </a:tcPr>
                </a:tc>
                <a:tc>
                  <a:txBody>
                    <a:bodyPr/>
                    <a:p>
                      <a:pPr>
                        <a:buNone/>
                      </a:pPr>
                      <a:r>
                        <a:rPr lang="en-US" sz="1200"/>
                        <a:t>8. Digital Marketing</a:t>
                      </a:r>
                      <a:endParaRPr lang="en-US" sz="1200"/>
                    </a:p>
                  </a:txBody>
                  <a:tcPr>
                    <a:gradFill>
                      <a:gsLst>
                        <a:gs pos="0">
                          <a:srgbClr val="FECF40"/>
                        </a:gs>
                        <a:gs pos="100000">
                          <a:srgbClr val="846C21"/>
                        </a:gs>
                      </a:gsLst>
                      <a:lin scaled="0"/>
                    </a:gradFill>
                  </a:tcPr>
                </a:tc>
                <a:tc>
                  <a:txBody>
                    <a:bodyPr/>
                    <a:p>
                      <a:pPr>
                        <a:buNone/>
                      </a:pPr>
                      <a:r>
                        <a:rPr lang="en-US" sz="1200"/>
                        <a:t>12. Content Creation</a:t>
                      </a:r>
                      <a:endParaRPr lang="en-US" sz="1200"/>
                    </a:p>
                  </a:txBody>
                  <a:tcPr>
                    <a:gradFill>
                      <a:gsLst>
                        <a:gs pos="0">
                          <a:srgbClr val="FECF40"/>
                        </a:gs>
                        <a:gs pos="100000">
                          <a:srgbClr val="846C21"/>
                        </a:gs>
                      </a:gsLst>
                      <a:lin scaled="0"/>
                    </a:gradFill>
                  </a:tcPr>
                </a:tc>
                <a:tc>
                  <a:txBody>
                    <a:bodyPr/>
                    <a:p>
                      <a:pPr>
                        <a:buNone/>
                      </a:pPr>
                      <a:r>
                        <a:rPr lang="en-US" sz="1200">
                          <a:sym typeface="+mn-ea"/>
                        </a:rPr>
                        <a:t>16. Artificial Intelligence</a:t>
                      </a:r>
                      <a:endParaRPr lang="en-US" sz="1200">
                        <a:sym typeface="+mn-ea"/>
                      </a:endParaRPr>
                    </a:p>
                  </a:txBody>
                  <a:tcPr>
                    <a:gradFill>
                      <a:gsLst>
                        <a:gs pos="0">
                          <a:srgbClr val="FECF40"/>
                        </a:gs>
                        <a:gs pos="100000">
                          <a:srgbClr val="846C21"/>
                        </a:gs>
                      </a:gsLst>
                      <a:lin scaled="0"/>
                    </a:gradFill>
                  </a:tcPr>
                </a:tc>
              </a:tr>
              <a:tr h="366395">
                <a:tc>
                  <a:txBody>
                    <a:bodyPr/>
                    <a:p>
                      <a:pPr>
                        <a:buNone/>
                      </a:pPr>
                      <a:endParaRPr lang="en-US" sz="1000"/>
                    </a:p>
                  </a:txBody>
                  <a:tcPr>
                    <a:gradFill>
                      <a:gsLst>
                        <a:gs pos="0">
                          <a:srgbClr val="FECF40"/>
                        </a:gs>
                        <a:gs pos="100000">
                          <a:srgbClr val="846C21"/>
                        </a:gs>
                      </a:gsLst>
                      <a:lin scaled="0"/>
                    </a:gradFill>
                  </a:tcPr>
                </a:tc>
                <a:tc>
                  <a:txBody>
                    <a:bodyPr/>
                    <a:p>
                      <a:pPr>
                        <a:buNone/>
                      </a:pPr>
                      <a:endParaRPr lang="en-US" sz="1000"/>
                    </a:p>
                  </a:txBody>
                  <a:tcPr>
                    <a:gradFill>
                      <a:gsLst>
                        <a:gs pos="0">
                          <a:srgbClr val="FECF40"/>
                        </a:gs>
                        <a:gs pos="100000">
                          <a:srgbClr val="846C21"/>
                        </a:gs>
                      </a:gsLst>
                      <a:lin scaled="0"/>
                    </a:gradFill>
                  </a:tcPr>
                </a:tc>
                <a:tc>
                  <a:txBody>
                    <a:bodyPr/>
                    <a:p>
                      <a:pPr>
                        <a:buNone/>
                      </a:pPr>
                      <a:endParaRPr lang="en-US" sz="1000"/>
                    </a:p>
                  </a:txBody>
                  <a:tcPr>
                    <a:gradFill>
                      <a:gsLst>
                        <a:gs pos="0">
                          <a:srgbClr val="FECF40"/>
                        </a:gs>
                        <a:gs pos="100000">
                          <a:srgbClr val="846C21"/>
                        </a:gs>
                      </a:gsLst>
                      <a:lin scaled="0"/>
                    </a:gradFill>
                  </a:tcPr>
                </a:tc>
                <a:tc>
                  <a:txBody>
                    <a:bodyPr/>
                    <a:p>
                      <a:pPr>
                        <a:buNone/>
                      </a:pPr>
                      <a:endParaRPr lang="en-US" sz="1000"/>
                    </a:p>
                  </a:txBody>
                  <a:tcPr>
                    <a:gradFill>
                      <a:gsLst>
                        <a:gs pos="0">
                          <a:srgbClr val="FECF40"/>
                        </a:gs>
                        <a:gs pos="100000">
                          <a:srgbClr val="846C21"/>
                        </a:gs>
                      </a:gsLst>
                      <a:lin scaled="0"/>
                    </a:gradFill>
                  </a:tcPr>
                </a:tc>
              </a:tr>
            </a:tbl>
          </a:graphicData>
        </a:graphic>
      </p:graphicFrame>
      <p:pic>
        <p:nvPicPr>
          <p:cNvPr id="31" name="Picture Placeholder 30" descr="nik-z1d-LP8sjuI-unsplash"/>
          <p:cNvPicPr>
            <a:picLocks noChangeAspect="1"/>
          </p:cNvPicPr>
          <p:nvPr>
            <p:ph type="pic" sz="quarter" idx="14"/>
          </p:nvPr>
        </p:nvPicPr>
        <p:blipFill>
          <a:blip r:embed="rId2"/>
          <a:stretch>
            <a:fillRect/>
          </a:stretch>
        </p:blipFill>
        <p:spPr>
          <a:xfrm>
            <a:off x="597535" y="850900"/>
            <a:ext cx="3425190" cy="4647565"/>
          </a:xfrm>
          <a:prstGeom prst="actionButtonForwardNext">
            <a:avLst/>
          </a:prstGeom>
          <a:gradFill>
            <a:gsLst>
              <a:gs pos="0">
                <a:srgbClr val="7B32B2"/>
              </a:gs>
              <a:gs pos="100000">
                <a:srgbClr val="401A5D"/>
              </a:gs>
            </a:gsLst>
            <a:path path="shape">
              <a:fillToRect l="50000" t="50000" r="50000" b="50000"/>
            </a:path>
            <a:tileRect/>
          </a:gradFill>
          <a:effectLst>
            <a:outerShdw blurRad="1270000" dir="18900000" algn="bl"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1200" dirty="0">
            <a:latin typeface="Poppins" panose="00000500000000000000" pitchFamily="2" charset="0"/>
            <a:cs typeface="Poppins" panose="00000500000000000000" pitchFamily="2" charset="0"/>
          </a:defRPr>
        </a:defPPr>
      </a:lstStyle>
      <a:style>
        <a:lnRef idx="2">
          <a:schemeClr val="accent1">
            <a:shade val="15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1200" dirty="0">
            <a:latin typeface="Poppins" panose="00000500000000000000" pitchFamily="2" charset="0"/>
            <a:cs typeface="Poppins" panose="00000500000000000000" pitchFamily="2" charset="0"/>
          </a:defRPr>
        </a:defPPr>
      </a:lstStyle>
      <a:style>
        <a:lnRef idx="2">
          <a:schemeClr val="accent1">
            <a:shade val="15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1933</Words>
  <Application>WPS Presentation</Application>
  <PresentationFormat>Widescreen</PresentationFormat>
  <Paragraphs>151</Paragraphs>
  <Slides>12</Slides>
  <Notes>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12</vt:i4>
      </vt:variant>
    </vt:vector>
  </HeadingPairs>
  <TitlesOfParts>
    <vt:vector size="25" baseType="lpstr">
      <vt:lpstr>Arial</vt:lpstr>
      <vt:lpstr>SimSun</vt:lpstr>
      <vt:lpstr>Wingdings</vt:lpstr>
      <vt:lpstr>Poppins</vt:lpstr>
      <vt:lpstr>Segoe Print</vt:lpstr>
      <vt:lpstr>Poppins ExtraBold</vt:lpstr>
      <vt:lpstr>Wingdings</vt:lpstr>
      <vt:lpstr>Microsoft YaHei</vt:lpstr>
      <vt:lpstr>Arial Unicode MS</vt:lpstr>
      <vt:lpstr>Calibri Light</vt:lpstr>
      <vt:lpstr>Calibri</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Dxf Ibrahim</dc:creator>
  <cp:lastModifiedBy>DELL</cp:lastModifiedBy>
  <cp:revision>6</cp:revision>
  <dcterms:created xsi:type="dcterms:W3CDTF">2023-10-20T21:44:00Z</dcterms:created>
  <dcterms:modified xsi:type="dcterms:W3CDTF">2024-02-01T17:53:59Z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4BD8F8FD9CAE4E50825585E3EDF8982F_13</vt:lpwstr>
  </property>
  <property fmtid="{D5CDD505-2E9C-101B-9397-08002B2CF9AE}" pid="3" name="KSOProductBuildVer">
    <vt:lpwstr>1033-12.2.0.13431</vt:lpwstr>
  </property>
</Properties>
</file>

<file path=docProps/thumbnail.jpeg>
</file>